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E689-5DE5-451F-84C0-10EF9B11E895}" type="datetimeFigureOut">
              <a:rPr lang="en-US" smtClean="0"/>
              <a:pPr/>
              <a:t>3/11/2011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5302-8347-46D3-913A-111AFF8B6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evolution/change/deeptime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hs.loswego.k12.or.us/z-alts/Earth%20Science/unit%2010%20geologic%20time/Geologic%20Time%20Line%20Research_version%202_files/image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8600" cy="68580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971800" y="-1371600"/>
            <a:ext cx="3733800" cy="1219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Instructions:  Use the geologic timeline below  and the interactive timeline found at </a:t>
            </a:r>
            <a:r>
              <a:rPr lang="en-US" sz="1200" b="1" dirty="0" smtClean="0">
                <a:hlinkClick r:id="rId3"/>
              </a:rPr>
              <a:t>http://www.pbs.org/wgbh/evolution/change/deeptime/index.html</a:t>
            </a:r>
            <a:endParaRPr lang="en-US" sz="1200" b="1" dirty="0" smtClean="0"/>
          </a:p>
          <a:p>
            <a:pPr algn="ctr"/>
            <a:r>
              <a:rPr lang="en-US" sz="1200" b="1" dirty="0"/>
              <a:t>t</a:t>
            </a:r>
            <a:r>
              <a:rPr lang="en-US" sz="1200" b="1" dirty="0" smtClean="0"/>
              <a:t>o add </a:t>
            </a:r>
            <a:r>
              <a:rPr lang="en-US" sz="1200" b="1" i="1" dirty="0" smtClean="0"/>
              <a:t>at least</a:t>
            </a:r>
            <a:r>
              <a:rPr lang="en-US" sz="1200" b="1" dirty="0" smtClean="0"/>
              <a:t> 10 important events throughout the history of life.  Give the event and a brief description.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102925" y="4793425"/>
            <a:ext cx="1143000" cy="158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19800" y="152400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Name</a:t>
            </a:r>
            <a:r>
              <a:rPr lang="en-US" sz="1000" b="1" dirty="0" smtClean="0"/>
              <a:t>:</a:t>
            </a:r>
            <a:endParaRPr lang="en-US" sz="1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257800" y="4552950"/>
            <a:ext cx="1371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Land Plants:  Green algae washes ashore and is able to adapt to live on land.</a:t>
            </a:r>
            <a:endParaRPr lang="en-US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-33754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hlinkClick r:id="rId3"/>
              </a:rPr>
              <a:t>http://www.pbs.org/wgbh/evolution/change/deeptime/index.html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XPADMIN</dc:creator>
  <cp:lastModifiedBy>XPADMIN</cp:lastModifiedBy>
  <cp:revision>10</cp:revision>
  <dcterms:created xsi:type="dcterms:W3CDTF">2011-03-10T23:03:21Z</dcterms:created>
  <dcterms:modified xsi:type="dcterms:W3CDTF">2011-03-11T13:44:20Z</dcterms:modified>
</cp:coreProperties>
</file>