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FB91-33A0-48F4-83F3-44B5CF4425F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D4D-49D7-4226-B5E6-5CB21A03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FB91-33A0-48F4-83F3-44B5CF4425F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D4D-49D7-4226-B5E6-5CB21A03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FB91-33A0-48F4-83F3-44B5CF4425F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D4D-49D7-4226-B5E6-5CB21A03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FB91-33A0-48F4-83F3-44B5CF4425F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D4D-49D7-4226-B5E6-5CB21A03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FB91-33A0-48F4-83F3-44B5CF4425F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D4D-49D7-4226-B5E6-5CB21A03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FB91-33A0-48F4-83F3-44B5CF4425F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D4D-49D7-4226-B5E6-5CB21A03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FB91-33A0-48F4-83F3-44B5CF4425F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D4D-49D7-4226-B5E6-5CB21A03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FB91-33A0-48F4-83F3-44B5CF4425F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D4D-49D7-4226-B5E6-5CB21A03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FB91-33A0-48F4-83F3-44B5CF4425F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D4D-49D7-4226-B5E6-5CB21A03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FB91-33A0-48F4-83F3-44B5CF4425F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D4D-49D7-4226-B5E6-5CB21A03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FB91-33A0-48F4-83F3-44B5CF4425F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7D4D-49D7-4226-B5E6-5CB21A03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5FB91-33A0-48F4-83F3-44B5CF4425F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87D4D-49D7-4226-B5E6-5CB21A037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Build-A-Dragon</a:t>
            </a:r>
            <a:b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Project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77000" y="94327"/>
            <a:ext cx="25146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 Black" pitchFamily="34" charset="0"/>
              </a:rPr>
              <a:t>TIP:</a:t>
            </a:r>
          </a:p>
          <a:p>
            <a:r>
              <a:rPr lang="en-US" sz="1100" dirty="0" smtClean="0"/>
              <a:t>If an elements overlaps, make the background transparent  by clicking on ‘Format’ then ‘Recolor Picture’, then ‘Set Transparent Color’. Then click on the background of the image you are moving around.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3505200" cy="65532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1400" b="1" dirty="0" smtClean="0">
                <a:latin typeface="Arial Black" pitchFamily="34" charset="0"/>
              </a:rPr>
              <a:t>Directions</a:t>
            </a:r>
          </a:p>
          <a:p>
            <a:pPr marL="514350" indent="-514350">
              <a:buFont typeface="+mj-lt"/>
              <a:buAutoNum type="arabicPeriod"/>
            </a:pPr>
            <a:endParaRPr lang="en-US" sz="1200" dirty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On the next slide, put you and your partner’s name in the top box.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With your mate, complete the table on the next slide with your dragon’s genotypes (genotypes are generated from the excel file on my website).  </a:t>
            </a:r>
            <a:r>
              <a:rPr lang="en-US" sz="1200" dirty="0" smtClean="0"/>
              <a:t>Use the generator once for the maternal allele, then a second time for the paternal allele.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Using the table at right, complete the phenotype </a:t>
            </a:r>
            <a:r>
              <a:rPr lang="en-US" sz="1200" dirty="0" smtClean="0"/>
              <a:t>column on the next slide.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Start building your dragon by copying the elements from the following slides, then paste them on top of the grey template.  </a:t>
            </a:r>
            <a:endParaRPr lang="en-US" sz="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Do the body first, then the tail and forelimb (if present).  They should all be the same color.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If tail spikes are present, add them in the appropriate color.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Add the correct size and color wings.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If the horn is present, add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If the dragon can breathe fire, add fire!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Add the appropriate eyes based on color and shape.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If body spots are present, add some by inserting some black circles on the body.  (Insert </a:t>
            </a:r>
            <a:r>
              <a:rPr lang="en-US" sz="1200" dirty="0" smtClean="0">
                <a:sym typeface="Wingdings" pitchFamily="2" charset="2"/>
              </a:rPr>
              <a:t> Shapes)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>
                <a:sym typeface="Wingdings" pitchFamily="2" charset="2"/>
              </a:rPr>
              <a:t>Make sure your names are in the top box, and give your completed dragon a name.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When finished, save the </a:t>
            </a:r>
            <a:r>
              <a:rPr lang="en-US" sz="1200" dirty="0" err="1" smtClean="0"/>
              <a:t>ppt</a:t>
            </a:r>
            <a:r>
              <a:rPr lang="en-US" sz="1200" dirty="0" smtClean="0"/>
              <a:t> to your computer, then </a:t>
            </a:r>
            <a:r>
              <a:rPr lang="en-US" sz="1200" dirty="0" smtClean="0"/>
              <a:t>print ONLY THE ONE FINISHED SLIDE!!</a:t>
            </a:r>
            <a:endParaRPr lang="en-US" sz="1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992690"/>
              </p:ext>
            </p:extLst>
          </p:nvPr>
        </p:nvGraphicFramePr>
        <p:xfrm>
          <a:off x="4114799" y="2819400"/>
          <a:ext cx="4419601" cy="362029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990214"/>
                <a:gridCol w="1600587"/>
                <a:gridCol w="1828800"/>
              </a:tblGrid>
              <a:tr h="25456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Trait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Dominant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Recessive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29372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Body Color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Blue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2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Forelimb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Present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Absent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9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Tail type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Long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Short, flat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Tail Spikes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Absent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Present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2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Wing Size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Large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Small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2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Wing Color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Grey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White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Horn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Present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Absent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0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Fire</a:t>
                      </a:r>
                      <a:r>
                        <a:rPr lang="en-US" sz="1000" b="1" baseline="0" dirty="0" smtClean="0"/>
                        <a:t> Breathing</a:t>
                      </a:r>
                      <a:endParaRPr lang="en-US" sz="10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Non-fire breather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Breathes fire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2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Eye Color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Red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Yellow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2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Eye Style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Diamond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Round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2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Body Spots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Absent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Present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0" y="0"/>
            <a:ext cx="259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To Print Your Dragon:</a:t>
            </a:r>
          </a:p>
          <a:p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Make sure your names are on your final document and that your table and dragon are complete.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Click the Microsoft office button in the top left </a:t>
            </a:r>
            <a:r>
              <a:rPr lang="en-US" sz="1200" dirty="0" smtClean="0">
                <a:sym typeface="Wingdings" pitchFamily="2" charset="2"/>
              </a:rPr>
              <a:t> Click Print  Select the  </a:t>
            </a:r>
            <a:r>
              <a:rPr lang="en-US" sz="1200" dirty="0" smtClean="0">
                <a:sym typeface="Wingdings" pitchFamily="2" charset="2"/>
              </a:rPr>
              <a:t>“LEXMARK</a:t>
            </a:r>
            <a:r>
              <a:rPr lang="en-US" sz="1200" dirty="0" smtClean="0">
                <a:sym typeface="Wingdings" pitchFamily="2" charset="2"/>
              </a:rPr>
              <a:t>” printer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ym typeface="Wingdings" pitchFamily="2" charset="2"/>
              </a:rPr>
              <a:t>Under the Print Range heading click “slides”  Enter the slide number for your completed dragon and table (it should be slide “3”).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ym typeface="Wingdings" pitchFamily="2" charset="2"/>
              </a:rPr>
              <a:t>Select OK and retrieve your work from the printer.</a:t>
            </a:r>
            <a:r>
              <a:rPr lang="en-US" sz="1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agonline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609600"/>
            <a:ext cx="5715000" cy="5705475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685660"/>
              </p:ext>
            </p:extLst>
          </p:nvPr>
        </p:nvGraphicFramePr>
        <p:xfrm>
          <a:off x="0" y="0"/>
          <a:ext cx="3657600" cy="45415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824345"/>
                <a:gridCol w="699655"/>
                <a:gridCol w="685800"/>
                <a:gridCol w="1447800"/>
              </a:tblGrid>
              <a:tr h="18626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Trait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Maternal</a:t>
                      </a:r>
                      <a:r>
                        <a:rPr lang="en-US" sz="1000" b="1" baseline="0" dirty="0" smtClean="0"/>
                        <a:t> Allele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Paternal Allele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Phenotype</a:t>
                      </a:r>
                      <a:endParaRPr lang="en-US" sz="1000" b="1" dirty="0"/>
                    </a:p>
                  </a:txBody>
                  <a:tcPr/>
                </a:tc>
              </a:tr>
              <a:tr h="18626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Body Color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Forelimb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Tail type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Tail Spikes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Wing Size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Wing Color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Horn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7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Fire</a:t>
                      </a:r>
                      <a:r>
                        <a:rPr lang="en-US" sz="1000" b="1" baseline="0" dirty="0" smtClean="0"/>
                        <a:t> Breathing</a:t>
                      </a:r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Eye Color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Eye Style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Sex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Body Spots</a:t>
                      </a:r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P</a:t>
                      </a:r>
                      <a:endParaRPr lang="en-US" sz="12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114800" y="0"/>
          <a:ext cx="4800601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0173"/>
                <a:gridCol w="3420428"/>
              </a:tblGrid>
              <a:tr h="26670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Designers: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Dragon’s Name: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-green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3322" r="47333"/>
          <a:stretch>
            <a:fillRect/>
          </a:stretch>
        </p:blipFill>
        <p:spPr>
          <a:xfrm>
            <a:off x="4686300" y="3243262"/>
            <a:ext cx="3009900" cy="32337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685800"/>
            <a:ext cx="1524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Bodies</a:t>
            </a:r>
            <a:endParaRPr lang="en-US" sz="1400" dirty="0"/>
          </a:p>
        </p:txBody>
      </p:sp>
      <p:pic>
        <p:nvPicPr>
          <p:cNvPr id="2" name="Picture 1" descr="body-blue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658" r="48667"/>
          <a:stretch>
            <a:fillRect/>
          </a:stretch>
        </p:blipFill>
        <p:spPr>
          <a:xfrm>
            <a:off x="1371600" y="3319462"/>
            <a:ext cx="2933700" cy="3157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ont-leg-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57200"/>
            <a:ext cx="1390650" cy="1857375"/>
          </a:xfrm>
          <a:prstGeom prst="rect">
            <a:avLst/>
          </a:prstGeom>
        </p:spPr>
      </p:pic>
      <p:pic>
        <p:nvPicPr>
          <p:cNvPr id="3" name="Picture 2" descr="front-leg-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457200"/>
            <a:ext cx="1390650" cy="1857375"/>
          </a:xfrm>
          <a:prstGeom prst="rect">
            <a:avLst/>
          </a:prstGeom>
        </p:spPr>
      </p:pic>
      <p:pic>
        <p:nvPicPr>
          <p:cNvPr id="4" name="Picture 3" descr="tail-blue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0" y="3962400"/>
            <a:ext cx="1638300" cy="2419350"/>
          </a:xfrm>
          <a:prstGeom prst="rect">
            <a:avLst/>
          </a:prstGeom>
        </p:spPr>
      </p:pic>
      <p:pic>
        <p:nvPicPr>
          <p:cNvPr id="5" name="Picture 4" descr="tail-flat-blue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72100" y="176212"/>
            <a:ext cx="1638300" cy="2419350"/>
          </a:xfrm>
          <a:prstGeom prst="rect">
            <a:avLst/>
          </a:prstGeom>
        </p:spPr>
      </p:pic>
      <p:pic>
        <p:nvPicPr>
          <p:cNvPr id="6" name="Picture 5" descr="tail-flat-green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86600" y="152400"/>
            <a:ext cx="1638300" cy="2419350"/>
          </a:xfrm>
          <a:prstGeom prst="rect">
            <a:avLst/>
          </a:prstGeom>
        </p:spPr>
      </p:pic>
      <p:pic>
        <p:nvPicPr>
          <p:cNvPr id="7" name="Picture 6" descr="tail-green.pn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76800" y="3886200"/>
            <a:ext cx="1638300" cy="24193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66800" y="2362200"/>
            <a:ext cx="1524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Forelimb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3429000"/>
            <a:ext cx="1524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Long tail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457200"/>
            <a:ext cx="1524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Short, flat tail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ings-large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0"/>
            <a:ext cx="4019550" cy="4010025"/>
          </a:xfrm>
          <a:prstGeom prst="rect">
            <a:avLst/>
          </a:prstGeom>
        </p:spPr>
      </p:pic>
      <p:pic>
        <p:nvPicPr>
          <p:cNvPr id="3" name="Picture 2" descr="wings-large-grey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1800" y="2590800"/>
            <a:ext cx="4019550" cy="4010025"/>
          </a:xfrm>
          <a:prstGeom prst="rect">
            <a:avLst/>
          </a:prstGeom>
        </p:spPr>
      </p:pic>
      <p:pic>
        <p:nvPicPr>
          <p:cNvPr id="4" name="Picture 3" descr="wings-small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91000" y="0"/>
            <a:ext cx="2409825" cy="2409825"/>
          </a:xfrm>
          <a:prstGeom prst="rect">
            <a:avLst/>
          </a:prstGeom>
        </p:spPr>
      </p:pic>
      <p:pic>
        <p:nvPicPr>
          <p:cNvPr id="5" name="Picture 4" descr="wings-small-grey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4175" y="0"/>
            <a:ext cx="2409825" cy="2409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5791200"/>
            <a:ext cx="1524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Wings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r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133600"/>
            <a:ext cx="962025" cy="4191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191000" y="3429000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43400" y="3429000"/>
            <a:ext cx="76200" cy="76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 rot="20370291">
            <a:off x="4048879" y="3694763"/>
            <a:ext cx="230433" cy="100373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 rot="20370291">
            <a:off x="4353679" y="3672463"/>
            <a:ext cx="230433" cy="100373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705600" y="914400"/>
            <a:ext cx="457200" cy="228600"/>
            <a:chOff x="2362200" y="5562600"/>
            <a:chExt cx="457200" cy="228600"/>
          </a:xfrm>
        </p:grpSpPr>
        <p:sp>
          <p:nvSpPr>
            <p:cNvPr id="8" name="Isosceles Triangle 7"/>
            <p:cNvSpPr/>
            <p:nvPr/>
          </p:nvSpPr>
          <p:spPr>
            <a:xfrm>
              <a:off x="2362200" y="5562600"/>
              <a:ext cx="228600" cy="228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2590800" y="5562600"/>
              <a:ext cx="228600" cy="228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705600" y="1371600"/>
            <a:ext cx="457200" cy="228600"/>
            <a:chOff x="2362200" y="5562600"/>
            <a:chExt cx="457200" cy="228600"/>
          </a:xfrm>
          <a:solidFill>
            <a:srgbClr val="92D050"/>
          </a:solidFill>
        </p:grpSpPr>
        <p:sp>
          <p:nvSpPr>
            <p:cNvPr id="11" name="Isosceles Triangle 10"/>
            <p:cNvSpPr/>
            <p:nvPr/>
          </p:nvSpPr>
          <p:spPr>
            <a:xfrm>
              <a:off x="2362200" y="5562600"/>
              <a:ext cx="228600" cy="228600"/>
            </a:xfrm>
            <a:prstGeom prst="triangle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2590800" y="5562600"/>
              <a:ext cx="228600" cy="228600"/>
            </a:xfrm>
            <a:prstGeom prst="triangle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16000" t="60000"/>
          <a:stretch>
            <a:fillRect/>
          </a:stretch>
        </p:blipFill>
        <p:spPr bwMode="auto">
          <a:xfrm rot="10800000" flipV="1">
            <a:off x="4267200" y="4343399"/>
            <a:ext cx="320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143000" y="2743200"/>
            <a:ext cx="1524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Horns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19800" y="1828800"/>
            <a:ext cx="1524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Tail Spikes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6172200"/>
            <a:ext cx="1524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Fire Breath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3429000"/>
            <a:ext cx="1524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Eyes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460</Words>
  <Application>Microsoft Office PowerPoint</Application>
  <PresentationFormat>On-screen Show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Build-A-Dragon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WCBOE</cp:lastModifiedBy>
  <cp:revision>22</cp:revision>
  <dcterms:created xsi:type="dcterms:W3CDTF">2009-12-12T19:56:19Z</dcterms:created>
  <dcterms:modified xsi:type="dcterms:W3CDTF">2012-01-31T14:57:00Z</dcterms:modified>
</cp:coreProperties>
</file>