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6" r:id="rId3"/>
    <p:sldId id="259" r:id="rId4"/>
    <p:sldId id="261" r:id="rId5"/>
    <p:sldId id="260" r:id="rId6"/>
    <p:sldId id="262"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56"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1705125-130D-4CF6-842C-1C8A25976E50}" type="datetimeFigureOut">
              <a:rPr lang="en-US" smtClean="0"/>
              <a:pPr/>
              <a:t>2/13/2011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E8C305-7205-48CB-82AF-1803F2B5579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705125-130D-4CF6-842C-1C8A25976E50}" type="datetimeFigureOut">
              <a:rPr lang="en-US" smtClean="0"/>
              <a:pPr/>
              <a:t>2/13/2011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E8C305-7205-48CB-82AF-1803F2B5579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705125-130D-4CF6-842C-1C8A25976E50}" type="datetimeFigureOut">
              <a:rPr lang="en-US" smtClean="0"/>
              <a:pPr/>
              <a:t>2/13/2011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E8C305-7205-48CB-82AF-1803F2B5579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705125-130D-4CF6-842C-1C8A25976E50}" type="datetimeFigureOut">
              <a:rPr lang="en-US" smtClean="0"/>
              <a:pPr/>
              <a:t>2/13/2011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E8C305-7205-48CB-82AF-1803F2B5579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705125-130D-4CF6-842C-1C8A25976E50}" type="datetimeFigureOut">
              <a:rPr lang="en-US" smtClean="0"/>
              <a:pPr/>
              <a:t>2/13/2011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E8C305-7205-48CB-82AF-1803F2B5579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1705125-130D-4CF6-842C-1C8A25976E50}" type="datetimeFigureOut">
              <a:rPr lang="en-US" smtClean="0"/>
              <a:pPr/>
              <a:t>2/13/2011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E8C305-7205-48CB-82AF-1803F2B5579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1705125-130D-4CF6-842C-1C8A25976E50}" type="datetimeFigureOut">
              <a:rPr lang="en-US" smtClean="0"/>
              <a:pPr/>
              <a:t>2/13/2011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E8C305-7205-48CB-82AF-1803F2B5579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1705125-130D-4CF6-842C-1C8A25976E50}" type="datetimeFigureOut">
              <a:rPr lang="en-US" smtClean="0"/>
              <a:pPr/>
              <a:t>2/13/2011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E8C305-7205-48CB-82AF-1803F2B5579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705125-130D-4CF6-842C-1C8A25976E50}" type="datetimeFigureOut">
              <a:rPr lang="en-US" smtClean="0"/>
              <a:pPr/>
              <a:t>2/13/2011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E8C305-7205-48CB-82AF-1803F2B5579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705125-130D-4CF6-842C-1C8A25976E50}" type="datetimeFigureOut">
              <a:rPr lang="en-US" smtClean="0"/>
              <a:pPr/>
              <a:t>2/13/2011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E8C305-7205-48CB-82AF-1803F2B5579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705125-130D-4CF6-842C-1C8A25976E50}" type="datetimeFigureOut">
              <a:rPr lang="en-US" smtClean="0"/>
              <a:pPr/>
              <a:t>2/13/2011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E8C305-7205-48CB-82AF-1803F2B5579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8488C4"/>
            </a:gs>
            <a:gs pos="53000">
              <a:srgbClr val="D4DEFF"/>
            </a:gs>
            <a:gs pos="83000">
              <a:srgbClr val="D4DEFF"/>
            </a:gs>
            <a:gs pos="100000">
              <a:srgbClr val="96AB94"/>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705125-130D-4CF6-842C-1C8A25976E50}" type="datetimeFigureOut">
              <a:rPr lang="en-US" smtClean="0"/>
              <a:pPr/>
              <a:t>2/13/2011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E8C305-7205-48CB-82AF-1803F2B5579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classzone.com/cz/books/bio_07/resources/htmls/animated_biology/unit3/bio_ch08_0237_ab_dnarep.html"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hyperlink" Target="http://learn.genetics.utah.edu/content/labs/extraction/howto/"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DNA REPLICATION ACTIVITY</a:t>
            </a:r>
            <a:endParaRPr lang="en-US" dirty="0"/>
          </a:p>
        </p:txBody>
      </p:sp>
      <p:sp>
        <p:nvSpPr>
          <p:cNvPr id="4" name="TextBox 3"/>
          <p:cNvSpPr txBox="1"/>
          <p:nvPr/>
        </p:nvSpPr>
        <p:spPr>
          <a:xfrm>
            <a:off x="381000" y="3733800"/>
            <a:ext cx="8153400" cy="2862322"/>
          </a:xfrm>
          <a:prstGeom prst="rect">
            <a:avLst/>
          </a:prstGeom>
          <a:noFill/>
        </p:spPr>
        <p:txBody>
          <a:bodyPr wrap="square" rtlCol="0">
            <a:spAutoFit/>
          </a:bodyPr>
          <a:lstStyle/>
          <a:p>
            <a:pPr algn="ctr"/>
            <a:r>
              <a:rPr lang="en-US" b="1" dirty="0" smtClean="0"/>
              <a:t>Use the following website and your textbook as a reference while completing this activity.  I will not answer any questions unless you have first consulted these two resources </a:t>
            </a:r>
            <a:r>
              <a:rPr lang="en-US" b="1" dirty="0" smtClean="0">
                <a:sym typeface="Wingdings" pitchFamily="2" charset="2"/>
              </a:rPr>
              <a:t></a:t>
            </a:r>
            <a:endParaRPr lang="en-US" b="1" dirty="0" smtClean="0"/>
          </a:p>
          <a:p>
            <a:pPr algn="ctr"/>
            <a:endParaRPr lang="en-US" b="1" dirty="0" smtClean="0"/>
          </a:p>
          <a:p>
            <a:pPr algn="ctr"/>
            <a:r>
              <a:rPr lang="en-US" b="1" dirty="0" smtClean="0">
                <a:hlinkClick r:id="rId2"/>
              </a:rPr>
              <a:t>DNA replication animation</a:t>
            </a:r>
            <a:endParaRPr lang="en-US" b="1" dirty="0" smtClean="0"/>
          </a:p>
          <a:p>
            <a:pPr algn="ctr"/>
            <a:endParaRPr lang="en-US" b="1" dirty="0" smtClean="0"/>
          </a:p>
          <a:p>
            <a:pPr algn="ctr"/>
            <a:endParaRPr lang="en-US" b="1" dirty="0" smtClean="0"/>
          </a:p>
          <a:p>
            <a:pPr algn="ctr"/>
            <a:endParaRPr lang="en-US" b="1" dirty="0"/>
          </a:p>
          <a:p>
            <a:pPr algn="ctr"/>
            <a:endParaRPr lang="en-US" b="1" dirty="0" smtClean="0"/>
          </a:p>
          <a:p>
            <a:pPr algn="ctr"/>
            <a:r>
              <a:rPr lang="en-US" b="1" dirty="0" smtClean="0"/>
              <a:t>Created by Mr. </a:t>
            </a:r>
            <a:r>
              <a:rPr lang="en-US" b="1" dirty="0" err="1" smtClean="0"/>
              <a:t>Pfoutz</a:t>
            </a:r>
            <a:endParaRPr lang="en-US"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 name="Group 28"/>
          <p:cNvGrpSpPr/>
          <p:nvPr/>
        </p:nvGrpSpPr>
        <p:grpSpPr>
          <a:xfrm>
            <a:off x="2743200" y="914400"/>
            <a:ext cx="765500" cy="882310"/>
            <a:chOff x="2133600" y="228600"/>
            <a:chExt cx="2209800" cy="3276599"/>
          </a:xfrm>
        </p:grpSpPr>
        <p:grpSp>
          <p:nvGrpSpPr>
            <p:cNvPr id="22" name="Group 21"/>
            <p:cNvGrpSpPr/>
            <p:nvPr/>
          </p:nvGrpSpPr>
          <p:grpSpPr>
            <a:xfrm>
              <a:off x="2133600" y="228600"/>
              <a:ext cx="2209800" cy="3276599"/>
              <a:chOff x="6172200" y="1295401"/>
              <a:chExt cx="2209800" cy="3276599"/>
            </a:xfrm>
            <a:solidFill>
              <a:srgbClr val="00B050"/>
            </a:solidFill>
          </p:grpSpPr>
          <p:sp>
            <p:nvSpPr>
              <p:cNvPr id="20" name="Chevron 19"/>
              <p:cNvSpPr/>
              <p:nvPr/>
            </p:nvSpPr>
            <p:spPr>
              <a:xfrm rot="16200000">
                <a:off x="5791200" y="2667000"/>
                <a:ext cx="3124200" cy="685800"/>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1" name="Chevron 20"/>
              <p:cNvSpPr/>
              <p:nvPr/>
            </p:nvSpPr>
            <p:spPr>
              <a:xfrm rot="10800000">
                <a:off x="6172200" y="1295401"/>
                <a:ext cx="2209800" cy="674594"/>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25" name="TextBox 24"/>
            <p:cNvSpPr txBox="1"/>
            <p:nvPr/>
          </p:nvSpPr>
          <p:spPr>
            <a:xfrm>
              <a:off x="2831210" y="1181113"/>
              <a:ext cx="888490" cy="1371573"/>
            </a:xfrm>
            <a:prstGeom prst="rect">
              <a:avLst/>
            </a:prstGeom>
            <a:noFill/>
          </p:spPr>
          <p:txBody>
            <a:bodyPr wrap="square" rtlCol="0">
              <a:spAutoFit/>
            </a:bodyPr>
            <a:lstStyle/>
            <a:p>
              <a:r>
                <a:rPr lang="en-US" b="1" dirty="0">
                  <a:solidFill>
                    <a:schemeClr val="bg1"/>
                  </a:solidFill>
                </a:rPr>
                <a:t>G</a:t>
              </a:r>
            </a:p>
          </p:txBody>
        </p:sp>
      </p:grpSp>
      <p:grpSp>
        <p:nvGrpSpPr>
          <p:cNvPr id="36" name="Group 35"/>
          <p:cNvGrpSpPr/>
          <p:nvPr/>
        </p:nvGrpSpPr>
        <p:grpSpPr>
          <a:xfrm>
            <a:off x="381000" y="4876800"/>
            <a:ext cx="765500" cy="861791"/>
            <a:chOff x="1066800" y="762000"/>
            <a:chExt cx="765500" cy="861791"/>
          </a:xfrm>
        </p:grpSpPr>
        <p:grpSp>
          <p:nvGrpSpPr>
            <p:cNvPr id="13" name="Group 12"/>
            <p:cNvGrpSpPr/>
            <p:nvPr/>
          </p:nvGrpSpPr>
          <p:grpSpPr>
            <a:xfrm rot="10800000">
              <a:off x="1066800" y="762000"/>
              <a:ext cx="765500" cy="861791"/>
              <a:chOff x="4572000" y="1066801"/>
              <a:chExt cx="2209800" cy="3200399"/>
            </a:xfrm>
            <a:solidFill>
              <a:schemeClr val="accent6">
                <a:lumMod val="75000"/>
              </a:schemeClr>
            </a:solidFill>
          </p:grpSpPr>
          <p:sp>
            <p:nvSpPr>
              <p:cNvPr id="11" name="Flowchart: Stored Data 10"/>
              <p:cNvSpPr/>
              <p:nvPr/>
            </p:nvSpPr>
            <p:spPr>
              <a:xfrm rot="16200000">
                <a:off x="4047593" y="2277007"/>
                <a:ext cx="3132044" cy="711631"/>
              </a:xfrm>
              <a:prstGeom prst="flowChartOnlineStorag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Chevron 11"/>
              <p:cNvSpPr/>
              <p:nvPr/>
            </p:nvSpPr>
            <p:spPr>
              <a:xfrm>
                <a:off x="4572000" y="3592606"/>
                <a:ext cx="2209800" cy="674594"/>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33" name="TextBox 32"/>
            <p:cNvSpPr txBox="1"/>
            <p:nvPr/>
          </p:nvSpPr>
          <p:spPr>
            <a:xfrm>
              <a:off x="1295400" y="990600"/>
              <a:ext cx="307783" cy="369332"/>
            </a:xfrm>
            <a:prstGeom prst="rect">
              <a:avLst/>
            </a:prstGeom>
            <a:noFill/>
          </p:spPr>
          <p:txBody>
            <a:bodyPr wrap="square" rtlCol="0">
              <a:spAutoFit/>
            </a:bodyPr>
            <a:lstStyle/>
            <a:p>
              <a:r>
                <a:rPr lang="en-US" b="1" dirty="0" smtClean="0">
                  <a:solidFill>
                    <a:schemeClr val="bg1"/>
                  </a:solidFill>
                </a:rPr>
                <a:t>A</a:t>
              </a:r>
              <a:endParaRPr lang="en-US" b="1" dirty="0">
                <a:solidFill>
                  <a:schemeClr val="bg1"/>
                </a:solidFill>
              </a:endParaRPr>
            </a:p>
          </p:txBody>
        </p:sp>
      </p:grpSp>
      <p:grpSp>
        <p:nvGrpSpPr>
          <p:cNvPr id="37" name="Group 36"/>
          <p:cNvGrpSpPr/>
          <p:nvPr/>
        </p:nvGrpSpPr>
        <p:grpSpPr>
          <a:xfrm>
            <a:off x="1219200" y="2438400"/>
            <a:ext cx="765500" cy="882310"/>
            <a:chOff x="1447800" y="2971800"/>
            <a:chExt cx="765500" cy="882310"/>
          </a:xfrm>
        </p:grpSpPr>
        <p:grpSp>
          <p:nvGrpSpPr>
            <p:cNvPr id="31" name="Group 30"/>
            <p:cNvGrpSpPr/>
            <p:nvPr/>
          </p:nvGrpSpPr>
          <p:grpSpPr>
            <a:xfrm>
              <a:off x="1447800" y="2971800"/>
              <a:ext cx="765500" cy="882310"/>
              <a:chOff x="381000" y="2895600"/>
              <a:chExt cx="2209800" cy="3276599"/>
            </a:xfrm>
          </p:grpSpPr>
          <p:sp>
            <p:nvSpPr>
              <p:cNvPr id="4" name="Flowchart: Stored Data 3"/>
              <p:cNvSpPr/>
              <p:nvPr/>
            </p:nvSpPr>
            <p:spPr>
              <a:xfrm rot="5400000">
                <a:off x="-155031" y="4105806"/>
                <a:ext cx="3132044" cy="711631"/>
              </a:xfrm>
              <a:prstGeom prst="flowChartOnlineStorag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hevron 5"/>
              <p:cNvSpPr/>
              <p:nvPr/>
            </p:nvSpPr>
            <p:spPr>
              <a:xfrm>
                <a:off x="381000" y="5497605"/>
                <a:ext cx="2209800" cy="674594"/>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34" name="TextBox 33"/>
            <p:cNvSpPr txBox="1"/>
            <p:nvPr/>
          </p:nvSpPr>
          <p:spPr>
            <a:xfrm rot="10800000">
              <a:off x="1646500" y="3135775"/>
              <a:ext cx="307783" cy="369332"/>
            </a:xfrm>
            <a:prstGeom prst="rect">
              <a:avLst/>
            </a:prstGeom>
            <a:noFill/>
          </p:spPr>
          <p:txBody>
            <a:bodyPr wrap="square" rtlCol="0">
              <a:spAutoFit/>
            </a:bodyPr>
            <a:lstStyle/>
            <a:p>
              <a:r>
                <a:rPr lang="en-US" b="1" dirty="0" smtClean="0">
                  <a:solidFill>
                    <a:schemeClr val="bg1"/>
                  </a:solidFill>
                </a:rPr>
                <a:t>T</a:t>
              </a:r>
              <a:endParaRPr lang="en-US" b="1" dirty="0">
                <a:solidFill>
                  <a:schemeClr val="bg1"/>
                </a:solidFill>
              </a:endParaRPr>
            </a:p>
          </p:txBody>
        </p:sp>
      </p:grpSp>
      <p:grpSp>
        <p:nvGrpSpPr>
          <p:cNvPr id="38" name="Group 37"/>
          <p:cNvGrpSpPr/>
          <p:nvPr/>
        </p:nvGrpSpPr>
        <p:grpSpPr>
          <a:xfrm>
            <a:off x="0" y="1219200"/>
            <a:ext cx="765500" cy="855657"/>
            <a:chOff x="2081317" y="2998553"/>
            <a:chExt cx="765500" cy="855657"/>
          </a:xfrm>
        </p:grpSpPr>
        <p:grpSp>
          <p:nvGrpSpPr>
            <p:cNvPr id="23" name="Group 22"/>
            <p:cNvGrpSpPr/>
            <p:nvPr/>
          </p:nvGrpSpPr>
          <p:grpSpPr>
            <a:xfrm>
              <a:off x="2081317" y="2998553"/>
              <a:ext cx="765500" cy="855657"/>
              <a:chOff x="3962400" y="2907175"/>
              <a:chExt cx="2209800" cy="3177619"/>
            </a:xfrm>
          </p:grpSpPr>
          <p:sp>
            <p:nvSpPr>
              <p:cNvPr id="16" name="Chevron 15"/>
              <p:cNvSpPr/>
              <p:nvPr/>
            </p:nvSpPr>
            <p:spPr>
              <a:xfrm rot="16200000">
                <a:off x="3505200" y="4126375"/>
                <a:ext cx="3124200" cy="685800"/>
              </a:xfrm>
              <a:prstGeom prst="chevron">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 name="Chevron 18"/>
              <p:cNvSpPr/>
              <p:nvPr/>
            </p:nvSpPr>
            <p:spPr>
              <a:xfrm>
                <a:off x="3962400" y="5410200"/>
                <a:ext cx="2209800" cy="674594"/>
              </a:xfrm>
              <a:prstGeom prst="chevron">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35" name="TextBox 34"/>
            <p:cNvSpPr txBox="1"/>
            <p:nvPr/>
          </p:nvSpPr>
          <p:spPr>
            <a:xfrm rot="10800000">
              <a:off x="2320725" y="3130950"/>
              <a:ext cx="307783" cy="369332"/>
            </a:xfrm>
            <a:prstGeom prst="rect">
              <a:avLst/>
            </a:prstGeom>
            <a:noFill/>
          </p:spPr>
          <p:txBody>
            <a:bodyPr wrap="square" rtlCol="0">
              <a:spAutoFit/>
            </a:bodyPr>
            <a:lstStyle/>
            <a:p>
              <a:r>
                <a:rPr lang="en-US" b="1" dirty="0">
                  <a:solidFill>
                    <a:schemeClr val="bg1"/>
                  </a:solidFill>
                </a:rPr>
                <a:t>C</a:t>
              </a:r>
            </a:p>
          </p:txBody>
        </p:sp>
      </p:grpSp>
      <p:sp>
        <p:nvSpPr>
          <p:cNvPr id="323" name="TextBox 322"/>
          <p:cNvSpPr txBox="1"/>
          <p:nvPr/>
        </p:nvSpPr>
        <p:spPr>
          <a:xfrm>
            <a:off x="609600" y="152400"/>
            <a:ext cx="7772400" cy="646331"/>
          </a:xfrm>
          <a:prstGeom prst="rect">
            <a:avLst/>
          </a:prstGeom>
          <a:noFill/>
        </p:spPr>
        <p:txBody>
          <a:bodyPr wrap="square" rtlCol="0">
            <a:spAutoFit/>
          </a:bodyPr>
          <a:lstStyle/>
          <a:p>
            <a:r>
              <a:rPr lang="en-US" b="1" dirty="0" smtClean="0"/>
              <a:t>STEP 1:  Form a DNA molecule using the nucleotides below.  Leave any extra nucleotides at the bottom of the page.  When you’re done show Mr. </a:t>
            </a:r>
            <a:r>
              <a:rPr lang="en-US" b="1" dirty="0" err="1" smtClean="0"/>
              <a:t>Pfoutz</a:t>
            </a:r>
            <a:r>
              <a:rPr lang="en-US" b="1" dirty="0"/>
              <a:t>.</a:t>
            </a:r>
          </a:p>
        </p:txBody>
      </p:sp>
      <p:grpSp>
        <p:nvGrpSpPr>
          <p:cNvPr id="324" name="Group 323"/>
          <p:cNvGrpSpPr/>
          <p:nvPr/>
        </p:nvGrpSpPr>
        <p:grpSpPr>
          <a:xfrm rot="10800000">
            <a:off x="609600" y="1524000"/>
            <a:ext cx="765500" cy="882310"/>
            <a:chOff x="1447800" y="2971800"/>
            <a:chExt cx="765500" cy="882310"/>
          </a:xfrm>
        </p:grpSpPr>
        <p:grpSp>
          <p:nvGrpSpPr>
            <p:cNvPr id="325" name="Group 30"/>
            <p:cNvGrpSpPr/>
            <p:nvPr/>
          </p:nvGrpSpPr>
          <p:grpSpPr>
            <a:xfrm>
              <a:off x="1447800" y="2971800"/>
              <a:ext cx="765500" cy="882310"/>
              <a:chOff x="381000" y="2895600"/>
              <a:chExt cx="2209800" cy="3276599"/>
            </a:xfrm>
          </p:grpSpPr>
          <p:sp>
            <p:nvSpPr>
              <p:cNvPr id="327" name="Flowchart: Stored Data 326"/>
              <p:cNvSpPr/>
              <p:nvPr/>
            </p:nvSpPr>
            <p:spPr>
              <a:xfrm rot="5400000">
                <a:off x="-155031" y="4105806"/>
                <a:ext cx="3132044" cy="711631"/>
              </a:xfrm>
              <a:prstGeom prst="flowChartOnlineStorag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8" name="Chevron 327"/>
              <p:cNvSpPr/>
              <p:nvPr/>
            </p:nvSpPr>
            <p:spPr>
              <a:xfrm>
                <a:off x="381000" y="5497605"/>
                <a:ext cx="2209800" cy="674594"/>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326" name="TextBox 325"/>
            <p:cNvSpPr txBox="1"/>
            <p:nvPr/>
          </p:nvSpPr>
          <p:spPr>
            <a:xfrm rot="10800000">
              <a:off x="1646500" y="3135775"/>
              <a:ext cx="307783" cy="369332"/>
            </a:xfrm>
            <a:prstGeom prst="rect">
              <a:avLst/>
            </a:prstGeom>
            <a:noFill/>
          </p:spPr>
          <p:txBody>
            <a:bodyPr wrap="square" rtlCol="0">
              <a:spAutoFit/>
            </a:bodyPr>
            <a:lstStyle/>
            <a:p>
              <a:r>
                <a:rPr lang="en-US" b="1" dirty="0" smtClean="0">
                  <a:solidFill>
                    <a:schemeClr val="bg1"/>
                  </a:solidFill>
                </a:rPr>
                <a:t>T</a:t>
              </a:r>
              <a:endParaRPr lang="en-US" b="1" dirty="0">
                <a:solidFill>
                  <a:schemeClr val="bg1"/>
                </a:solidFill>
              </a:endParaRPr>
            </a:p>
          </p:txBody>
        </p:sp>
      </p:grpSp>
      <p:grpSp>
        <p:nvGrpSpPr>
          <p:cNvPr id="329" name="Group 328"/>
          <p:cNvGrpSpPr/>
          <p:nvPr/>
        </p:nvGrpSpPr>
        <p:grpSpPr>
          <a:xfrm rot="10800000">
            <a:off x="0" y="2362200"/>
            <a:ext cx="765500" cy="882310"/>
            <a:chOff x="2133600" y="228600"/>
            <a:chExt cx="2209800" cy="3276599"/>
          </a:xfrm>
        </p:grpSpPr>
        <p:grpSp>
          <p:nvGrpSpPr>
            <p:cNvPr id="330" name="Group 21"/>
            <p:cNvGrpSpPr/>
            <p:nvPr/>
          </p:nvGrpSpPr>
          <p:grpSpPr>
            <a:xfrm>
              <a:off x="2133600" y="228600"/>
              <a:ext cx="2209800" cy="3276599"/>
              <a:chOff x="6172200" y="1295401"/>
              <a:chExt cx="2209800" cy="3276599"/>
            </a:xfrm>
            <a:solidFill>
              <a:srgbClr val="00B050"/>
            </a:solidFill>
          </p:grpSpPr>
          <p:sp>
            <p:nvSpPr>
              <p:cNvPr id="332" name="Chevron 331"/>
              <p:cNvSpPr/>
              <p:nvPr/>
            </p:nvSpPr>
            <p:spPr>
              <a:xfrm rot="16200000">
                <a:off x="5791200" y="2667000"/>
                <a:ext cx="3124200" cy="685800"/>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33" name="Chevron 332"/>
              <p:cNvSpPr/>
              <p:nvPr/>
            </p:nvSpPr>
            <p:spPr>
              <a:xfrm rot="10800000">
                <a:off x="6172200" y="1295401"/>
                <a:ext cx="2209800" cy="674594"/>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331" name="TextBox 330"/>
            <p:cNvSpPr txBox="1"/>
            <p:nvPr/>
          </p:nvSpPr>
          <p:spPr>
            <a:xfrm>
              <a:off x="2831210" y="1181113"/>
              <a:ext cx="888490" cy="1371573"/>
            </a:xfrm>
            <a:prstGeom prst="rect">
              <a:avLst/>
            </a:prstGeom>
            <a:noFill/>
          </p:spPr>
          <p:txBody>
            <a:bodyPr wrap="square" rtlCol="0">
              <a:spAutoFit/>
            </a:bodyPr>
            <a:lstStyle/>
            <a:p>
              <a:r>
                <a:rPr lang="en-US" b="1" dirty="0">
                  <a:solidFill>
                    <a:schemeClr val="bg1"/>
                  </a:solidFill>
                </a:rPr>
                <a:t>G</a:t>
              </a:r>
            </a:p>
          </p:txBody>
        </p:sp>
      </p:grpSp>
      <p:grpSp>
        <p:nvGrpSpPr>
          <p:cNvPr id="334" name="Group 333"/>
          <p:cNvGrpSpPr/>
          <p:nvPr/>
        </p:nvGrpSpPr>
        <p:grpSpPr>
          <a:xfrm rot="10800000">
            <a:off x="1066800" y="990600"/>
            <a:ext cx="765500" cy="861791"/>
            <a:chOff x="1066800" y="762000"/>
            <a:chExt cx="765500" cy="861791"/>
          </a:xfrm>
        </p:grpSpPr>
        <p:grpSp>
          <p:nvGrpSpPr>
            <p:cNvPr id="335" name="Group 12"/>
            <p:cNvGrpSpPr/>
            <p:nvPr/>
          </p:nvGrpSpPr>
          <p:grpSpPr>
            <a:xfrm rot="10800000">
              <a:off x="1066800" y="762000"/>
              <a:ext cx="765500" cy="861791"/>
              <a:chOff x="4572000" y="1066801"/>
              <a:chExt cx="2209800" cy="3200399"/>
            </a:xfrm>
            <a:solidFill>
              <a:schemeClr val="accent6">
                <a:lumMod val="75000"/>
              </a:schemeClr>
            </a:solidFill>
          </p:grpSpPr>
          <p:sp>
            <p:nvSpPr>
              <p:cNvPr id="337" name="Flowchart: Stored Data 336"/>
              <p:cNvSpPr/>
              <p:nvPr/>
            </p:nvSpPr>
            <p:spPr>
              <a:xfrm rot="16200000">
                <a:off x="4047593" y="2277007"/>
                <a:ext cx="3132044" cy="711631"/>
              </a:xfrm>
              <a:prstGeom prst="flowChartOnlineStorag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8" name="Chevron 337"/>
              <p:cNvSpPr/>
              <p:nvPr/>
            </p:nvSpPr>
            <p:spPr>
              <a:xfrm>
                <a:off x="4572000" y="3592606"/>
                <a:ext cx="2209800" cy="674594"/>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336" name="TextBox 335"/>
            <p:cNvSpPr txBox="1"/>
            <p:nvPr/>
          </p:nvSpPr>
          <p:spPr>
            <a:xfrm>
              <a:off x="1295400" y="990600"/>
              <a:ext cx="307783" cy="369332"/>
            </a:xfrm>
            <a:prstGeom prst="rect">
              <a:avLst/>
            </a:prstGeom>
            <a:noFill/>
          </p:spPr>
          <p:txBody>
            <a:bodyPr wrap="square" rtlCol="0">
              <a:spAutoFit/>
            </a:bodyPr>
            <a:lstStyle/>
            <a:p>
              <a:r>
                <a:rPr lang="en-US" b="1" dirty="0" smtClean="0">
                  <a:solidFill>
                    <a:schemeClr val="bg1"/>
                  </a:solidFill>
                </a:rPr>
                <a:t>A</a:t>
              </a:r>
              <a:endParaRPr lang="en-US" b="1" dirty="0">
                <a:solidFill>
                  <a:schemeClr val="bg1"/>
                </a:solidFill>
              </a:endParaRPr>
            </a:p>
          </p:txBody>
        </p:sp>
      </p:grpSp>
      <p:grpSp>
        <p:nvGrpSpPr>
          <p:cNvPr id="339" name="Group 338"/>
          <p:cNvGrpSpPr/>
          <p:nvPr/>
        </p:nvGrpSpPr>
        <p:grpSpPr>
          <a:xfrm rot="10800000">
            <a:off x="2209800" y="1447800"/>
            <a:ext cx="765500" cy="855657"/>
            <a:chOff x="2081317" y="2998553"/>
            <a:chExt cx="765500" cy="855657"/>
          </a:xfrm>
        </p:grpSpPr>
        <p:grpSp>
          <p:nvGrpSpPr>
            <p:cNvPr id="340" name="Group 22"/>
            <p:cNvGrpSpPr/>
            <p:nvPr/>
          </p:nvGrpSpPr>
          <p:grpSpPr>
            <a:xfrm>
              <a:off x="2081317" y="2998553"/>
              <a:ext cx="765500" cy="855657"/>
              <a:chOff x="3962400" y="2907175"/>
              <a:chExt cx="2209800" cy="3177619"/>
            </a:xfrm>
          </p:grpSpPr>
          <p:sp>
            <p:nvSpPr>
              <p:cNvPr id="342" name="Chevron 341"/>
              <p:cNvSpPr/>
              <p:nvPr/>
            </p:nvSpPr>
            <p:spPr>
              <a:xfrm rot="16200000">
                <a:off x="3505200" y="4126375"/>
                <a:ext cx="3124200" cy="685800"/>
              </a:xfrm>
              <a:prstGeom prst="chevron">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43" name="Chevron 342"/>
              <p:cNvSpPr/>
              <p:nvPr/>
            </p:nvSpPr>
            <p:spPr>
              <a:xfrm>
                <a:off x="3962400" y="5410200"/>
                <a:ext cx="2209800" cy="674594"/>
              </a:xfrm>
              <a:prstGeom prst="chevron">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341" name="TextBox 340"/>
            <p:cNvSpPr txBox="1"/>
            <p:nvPr/>
          </p:nvSpPr>
          <p:spPr>
            <a:xfrm rot="10800000">
              <a:off x="2320725" y="3130950"/>
              <a:ext cx="307783" cy="369332"/>
            </a:xfrm>
            <a:prstGeom prst="rect">
              <a:avLst/>
            </a:prstGeom>
            <a:noFill/>
          </p:spPr>
          <p:txBody>
            <a:bodyPr wrap="square" rtlCol="0">
              <a:spAutoFit/>
            </a:bodyPr>
            <a:lstStyle/>
            <a:p>
              <a:r>
                <a:rPr lang="en-US" b="1" dirty="0">
                  <a:solidFill>
                    <a:schemeClr val="bg1"/>
                  </a:solidFill>
                </a:rPr>
                <a:t>C</a:t>
              </a:r>
            </a:p>
          </p:txBody>
        </p:sp>
      </p:grpSp>
      <p:grpSp>
        <p:nvGrpSpPr>
          <p:cNvPr id="414" name="Group 413"/>
          <p:cNvGrpSpPr/>
          <p:nvPr/>
        </p:nvGrpSpPr>
        <p:grpSpPr>
          <a:xfrm>
            <a:off x="4038600" y="1752600"/>
            <a:ext cx="765500" cy="882310"/>
            <a:chOff x="2133600" y="228600"/>
            <a:chExt cx="2209800" cy="3276599"/>
          </a:xfrm>
        </p:grpSpPr>
        <p:grpSp>
          <p:nvGrpSpPr>
            <p:cNvPr id="415" name="Group 21"/>
            <p:cNvGrpSpPr/>
            <p:nvPr/>
          </p:nvGrpSpPr>
          <p:grpSpPr>
            <a:xfrm>
              <a:off x="2133600" y="228600"/>
              <a:ext cx="2209800" cy="3276599"/>
              <a:chOff x="6172200" y="1295401"/>
              <a:chExt cx="2209800" cy="3276599"/>
            </a:xfrm>
            <a:solidFill>
              <a:srgbClr val="00B050"/>
            </a:solidFill>
          </p:grpSpPr>
          <p:sp>
            <p:nvSpPr>
              <p:cNvPr id="417" name="Chevron 416"/>
              <p:cNvSpPr/>
              <p:nvPr/>
            </p:nvSpPr>
            <p:spPr>
              <a:xfrm rot="16200000">
                <a:off x="5791200" y="2667000"/>
                <a:ext cx="3124200" cy="685800"/>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18" name="Chevron 417"/>
              <p:cNvSpPr/>
              <p:nvPr/>
            </p:nvSpPr>
            <p:spPr>
              <a:xfrm rot="10800000">
                <a:off x="6172200" y="1295401"/>
                <a:ext cx="2209800" cy="674594"/>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416" name="TextBox 415"/>
            <p:cNvSpPr txBox="1"/>
            <p:nvPr/>
          </p:nvSpPr>
          <p:spPr>
            <a:xfrm>
              <a:off x="2831210" y="1181113"/>
              <a:ext cx="888490" cy="1371573"/>
            </a:xfrm>
            <a:prstGeom prst="rect">
              <a:avLst/>
            </a:prstGeom>
            <a:noFill/>
          </p:spPr>
          <p:txBody>
            <a:bodyPr wrap="square" rtlCol="0">
              <a:spAutoFit/>
            </a:bodyPr>
            <a:lstStyle/>
            <a:p>
              <a:r>
                <a:rPr lang="en-US" b="1" dirty="0">
                  <a:solidFill>
                    <a:schemeClr val="bg1"/>
                  </a:solidFill>
                </a:rPr>
                <a:t>G</a:t>
              </a:r>
            </a:p>
          </p:txBody>
        </p:sp>
      </p:grpSp>
      <p:grpSp>
        <p:nvGrpSpPr>
          <p:cNvPr id="419" name="Group 418"/>
          <p:cNvGrpSpPr/>
          <p:nvPr/>
        </p:nvGrpSpPr>
        <p:grpSpPr>
          <a:xfrm>
            <a:off x="3505200" y="1295400"/>
            <a:ext cx="765500" cy="861791"/>
            <a:chOff x="1066800" y="762000"/>
            <a:chExt cx="765500" cy="861791"/>
          </a:xfrm>
        </p:grpSpPr>
        <p:grpSp>
          <p:nvGrpSpPr>
            <p:cNvPr id="420" name="Group 12"/>
            <p:cNvGrpSpPr/>
            <p:nvPr/>
          </p:nvGrpSpPr>
          <p:grpSpPr>
            <a:xfrm rot="10800000">
              <a:off x="1066800" y="762000"/>
              <a:ext cx="765500" cy="861791"/>
              <a:chOff x="4572000" y="1066801"/>
              <a:chExt cx="2209800" cy="3200399"/>
            </a:xfrm>
            <a:solidFill>
              <a:schemeClr val="accent6">
                <a:lumMod val="75000"/>
              </a:schemeClr>
            </a:solidFill>
          </p:grpSpPr>
          <p:sp>
            <p:nvSpPr>
              <p:cNvPr id="422" name="Flowchart: Stored Data 421"/>
              <p:cNvSpPr/>
              <p:nvPr/>
            </p:nvSpPr>
            <p:spPr>
              <a:xfrm rot="16200000">
                <a:off x="4047593" y="2277007"/>
                <a:ext cx="3132044" cy="711631"/>
              </a:xfrm>
              <a:prstGeom prst="flowChartOnlineStorag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3" name="Chevron 422"/>
              <p:cNvSpPr/>
              <p:nvPr/>
            </p:nvSpPr>
            <p:spPr>
              <a:xfrm>
                <a:off x="4572000" y="3592606"/>
                <a:ext cx="2209800" cy="674594"/>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421" name="TextBox 420"/>
            <p:cNvSpPr txBox="1"/>
            <p:nvPr/>
          </p:nvSpPr>
          <p:spPr>
            <a:xfrm>
              <a:off x="1295400" y="990600"/>
              <a:ext cx="307783" cy="369332"/>
            </a:xfrm>
            <a:prstGeom prst="rect">
              <a:avLst/>
            </a:prstGeom>
            <a:noFill/>
          </p:spPr>
          <p:txBody>
            <a:bodyPr wrap="square" rtlCol="0">
              <a:spAutoFit/>
            </a:bodyPr>
            <a:lstStyle/>
            <a:p>
              <a:r>
                <a:rPr lang="en-US" b="1" dirty="0" smtClean="0">
                  <a:solidFill>
                    <a:schemeClr val="bg1"/>
                  </a:solidFill>
                </a:rPr>
                <a:t>A</a:t>
              </a:r>
              <a:endParaRPr lang="en-US" b="1" dirty="0">
                <a:solidFill>
                  <a:schemeClr val="bg1"/>
                </a:solidFill>
              </a:endParaRPr>
            </a:p>
          </p:txBody>
        </p:sp>
      </p:grpSp>
      <p:grpSp>
        <p:nvGrpSpPr>
          <p:cNvPr id="424" name="Group 423"/>
          <p:cNvGrpSpPr/>
          <p:nvPr/>
        </p:nvGrpSpPr>
        <p:grpSpPr>
          <a:xfrm>
            <a:off x="3352800" y="4419600"/>
            <a:ext cx="765500" cy="882310"/>
            <a:chOff x="1447800" y="2971800"/>
            <a:chExt cx="765500" cy="882310"/>
          </a:xfrm>
        </p:grpSpPr>
        <p:grpSp>
          <p:nvGrpSpPr>
            <p:cNvPr id="425" name="Group 30"/>
            <p:cNvGrpSpPr/>
            <p:nvPr/>
          </p:nvGrpSpPr>
          <p:grpSpPr>
            <a:xfrm>
              <a:off x="1447800" y="2971800"/>
              <a:ext cx="765500" cy="882310"/>
              <a:chOff x="381000" y="2895600"/>
              <a:chExt cx="2209800" cy="3276599"/>
            </a:xfrm>
          </p:grpSpPr>
          <p:sp>
            <p:nvSpPr>
              <p:cNvPr id="427" name="Flowchart: Stored Data 426"/>
              <p:cNvSpPr/>
              <p:nvPr/>
            </p:nvSpPr>
            <p:spPr>
              <a:xfrm rot="5400000">
                <a:off x="-155031" y="4105806"/>
                <a:ext cx="3132044" cy="711631"/>
              </a:xfrm>
              <a:prstGeom prst="flowChartOnlineStorag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8" name="Chevron 427"/>
              <p:cNvSpPr/>
              <p:nvPr/>
            </p:nvSpPr>
            <p:spPr>
              <a:xfrm>
                <a:off x="381000" y="5497605"/>
                <a:ext cx="2209800" cy="674594"/>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426" name="TextBox 425"/>
            <p:cNvSpPr txBox="1"/>
            <p:nvPr/>
          </p:nvSpPr>
          <p:spPr>
            <a:xfrm rot="10800000">
              <a:off x="1646500" y="3135775"/>
              <a:ext cx="307783" cy="369332"/>
            </a:xfrm>
            <a:prstGeom prst="rect">
              <a:avLst/>
            </a:prstGeom>
            <a:noFill/>
          </p:spPr>
          <p:txBody>
            <a:bodyPr wrap="square" rtlCol="0">
              <a:spAutoFit/>
            </a:bodyPr>
            <a:lstStyle/>
            <a:p>
              <a:r>
                <a:rPr lang="en-US" b="1" dirty="0" smtClean="0">
                  <a:solidFill>
                    <a:schemeClr val="bg1"/>
                  </a:solidFill>
                </a:rPr>
                <a:t>T</a:t>
              </a:r>
              <a:endParaRPr lang="en-US" b="1" dirty="0">
                <a:solidFill>
                  <a:schemeClr val="bg1"/>
                </a:solidFill>
              </a:endParaRPr>
            </a:p>
          </p:txBody>
        </p:sp>
      </p:grpSp>
      <p:grpSp>
        <p:nvGrpSpPr>
          <p:cNvPr id="429" name="Group 428"/>
          <p:cNvGrpSpPr/>
          <p:nvPr/>
        </p:nvGrpSpPr>
        <p:grpSpPr>
          <a:xfrm>
            <a:off x="1143000" y="3810000"/>
            <a:ext cx="765500" cy="855657"/>
            <a:chOff x="2081317" y="2998553"/>
            <a:chExt cx="765500" cy="855657"/>
          </a:xfrm>
        </p:grpSpPr>
        <p:grpSp>
          <p:nvGrpSpPr>
            <p:cNvPr id="430" name="Group 22"/>
            <p:cNvGrpSpPr/>
            <p:nvPr/>
          </p:nvGrpSpPr>
          <p:grpSpPr>
            <a:xfrm>
              <a:off x="2081317" y="2998553"/>
              <a:ext cx="765500" cy="855657"/>
              <a:chOff x="3962400" y="2907175"/>
              <a:chExt cx="2209800" cy="3177619"/>
            </a:xfrm>
          </p:grpSpPr>
          <p:sp>
            <p:nvSpPr>
              <p:cNvPr id="432" name="Chevron 431"/>
              <p:cNvSpPr/>
              <p:nvPr/>
            </p:nvSpPr>
            <p:spPr>
              <a:xfrm rot="16200000">
                <a:off x="3505200" y="4126375"/>
                <a:ext cx="3124200" cy="685800"/>
              </a:xfrm>
              <a:prstGeom prst="chevron">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33" name="Chevron 432"/>
              <p:cNvSpPr/>
              <p:nvPr/>
            </p:nvSpPr>
            <p:spPr>
              <a:xfrm>
                <a:off x="3962400" y="5410200"/>
                <a:ext cx="2209800" cy="674594"/>
              </a:xfrm>
              <a:prstGeom prst="chevron">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431" name="TextBox 430"/>
            <p:cNvSpPr txBox="1"/>
            <p:nvPr/>
          </p:nvSpPr>
          <p:spPr>
            <a:xfrm rot="10800000">
              <a:off x="2320725" y="3130950"/>
              <a:ext cx="307783" cy="369332"/>
            </a:xfrm>
            <a:prstGeom prst="rect">
              <a:avLst/>
            </a:prstGeom>
            <a:noFill/>
          </p:spPr>
          <p:txBody>
            <a:bodyPr wrap="square" rtlCol="0">
              <a:spAutoFit/>
            </a:bodyPr>
            <a:lstStyle/>
            <a:p>
              <a:r>
                <a:rPr lang="en-US" b="1" dirty="0">
                  <a:solidFill>
                    <a:schemeClr val="bg1"/>
                  </a:solidFill>
                </a:rPr>
                <a:t>C</a:t>
              </a:r>
            </a:p>
          </p:txBody>
        </p:sp>
      </p:grpSp>
      <p:grpSp>
        <p:nvGrpSpPr>
          <p:cNvPr id="434" name="Group 433"/>
          <p:cNvGrpSpPr/>
          <p:nvPr/>
        </p:nvGrpSpPr>
        <p:grpSpPr>
          <a:xfrm rot="10800000">
            <a:off x="2514600" y="2286000"/>
            <a:ext cx="765500" cy="882310"/>
            <a:chOff x="1447800" y="2971800"/>
            <a:chExt cx="765500" cy="882310"/>
          </a:xfrm>
        </p:grpSpPr>
        <p:grpSp>
          <p:nvGrpSpPr>
            <p:cNvPr id="435" name="Group 30"/>
            <p:cNvGrpSpPr/>
            <p:nvPr/>
          </p:nvGrpSpPr>
          <p:grpSpPr>
            <a:xfrm>
              <a:off x="1447800" y="2971800"/>
              <a:ext cx="765500" cy="882310"/>
              <a:chOff x="381000" y="2895600"/>
              <a:chExt cx="2209800" cy="3276599"/>
            </a:xfrm>
          </p:grpSpPr>
          <p:sp>
            <p:nvSpPr>
              <p:cNvPr id="437" name="Flowchart: Stored Data 436"/>
              <p:cNvSpPr/>
              <p:nvPr/>
            </p:nvSpPr>
            <p:spPr>
              <a:xfrm rot="5400000">
                <a:off x="-155031" y="4105806"/>
                <a:ext cx="3132044" cy="711631"/>
              </a:xfrm>
              <a:prstGeom prst="flowChartOnlineStorag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8" name="Chevron 437"/>
              <p:cNvSpPr/>
              <p:nvPr/>
            </p:nvSpPr>
            <p:spPr>
              <a:xfrm>
                <a:off x="381000" y="5497605"/>
                <a:ext cx="2209800" cy="674594"/>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436" name="TextBox 435"/>
            <p:cNvSpPr txBox="1"/>
            <p:nvPr/>
          </p:nvSpPr>
          <p:spPr>
            <a:xfrm rot="10800000">
              <a:off x="1646500" y="3135775"/>
              <a:ext cx="307783" cy="369332"/>
            </a:xfrm>
            <a:prstGeom prst="rect">
              <a:avLst/>
            </a:prstGeom>
            <a:noFill/>
          </p:spPr>
          <p:txBody>
            <a:bodyPr wrap="square" rtlCol="0">
              <a:spAutoFit/>
            </a:bodyPr>
            <a:lstStyle/>
            <a:p>
              <a:r>
                <a:rPr lang="en-US" b="1" dirty="0" smtClean="0">
                  <a:solidFill>
                    <a:schemeClr val="bg1"/>
                  </a:solidFill>
                </a:rPr>
                <a:t>T</a:t>
              </a:r>
              <a:endParaRPr lang="en-US" b="1" dirty="0">
                <a:solidFill>
                  <a:schemeClr val="bg1"/>
                </a:solidFill>
              </a:endParaRPr>
            </a:p>
          </p:txBody>
        </p:sp>
      </p:grpSp>
      <p:grpSp>
        <p:nvGrpSpPr>
          <p:cNvPr id="439" name="Group 438"/>
          <p:cNvGrpSpPr/>
          <p:nvPr/>
        </p:nvGrpSpPr>
        <p:grpSpPr>
          <a:xfrm rot="10800000">
            <a:off x="1981200" y="4038600"/>
            <a:ext cx="765500" cy="882310"/>
            <a:chOff x="2133600" y="228600"/>
            <a:chExt cx="2209800" cy="3276599"/>
          </a:xfrm>
        </p:grpSpPr>
        <p:grpSp>
          <p:nvGrpSpPr>
            <p:cNvPr id="440" name="Group 21"/>
            <p:cNvGrpSpPr/>
            <p:nvPr/>
          </p:nvGrpSpPr>
          <p:grpSpPr>
            <a:xfrm>
              <a:off x="2133600" y="228600"/>
              <a:ext cx="2209800" cy="3276599"/>
              <a:chOff x="6172200" y="1295401"/>
              <a:chExt cx="2209800" cy="3276599"/>
            </a:xfrm>
            <a:solidFill>
              <a:srgbClr val="00B050"/>
            </a:solidFill>
          </p:grpSpPr>
          <p:sp>
            <p:nvSpPr>
              <p:cNvPr id="442" name="Chevron 441"/>
              <p:cNvSpPr/>
              <p:nvPr/>
            </p:nvSpPr>
            <p:spPr>
              <a:xfrm rot="16200000">
                <a:off x="5791200" y="2667000"/>
                <a:ext cx="3124200" cy="685800"/>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43" name="Chevron 442"/>
              <p:cNvSpPr/>
              <p:nvPr/>
            </p:nvSpPr>
            <p:spPr>
              <a:xfrm rot="10800000">
                <a:off x="6172200" y="1295401"/>
                <a:ext cx="2209800" cy="674594"/>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441" name="TextBox 440"/>
            <p:cNvSpPr txBox="1"/>
            <p:nvPr/>
          </p:nvSpPr>
          <p:spPr>
            <a:xfrm>
              <a:off x="2831210" y="1181113"/>
              <a:ext cx="888490" cy="1371573"/>
            </a:xfrm>
            <a:prstGeom prst="rect">
              <a:avLst/>
            </a:prstGeom>
            <a:noFill/>
          </p:spPr>
          <p:txBody>
            <a:bodyPr wrap="square" rtlCol="0">
              <a:spAutoFit/>
            </a:bodyPr>
            <a:lstStyle/>
            <a:p>
              <a:r>
                <a:rPr lang="en-US" b="1" dirty="0">
                  <a:solidFill>
                    <a:schemeClr val="bg1"/>
                  </a:solidFill>
                </a:rPr>
                <a:t>G</a:t>
              </a:r>
            </a:p>
          </p:txBody>
        </p:sp>
      </p:grpSp>
      <p:grpSp>
        <p:nvGrpSpPr>
          <p:cNvPr id="444" name="Group 443"/>
          <p:cNvGrpSpPr/>
          <p:nvPr/>
        </p:nvGrpSpPr>
        <p:grpSpPr>
          <a:xfrm rot="10800000">
            <a:off x="2819400" y="2895600"/>
            <a:ext cx="765500" cy="861791"/>
            <a:chOff x="1066800" y="762000"/>
            <a:chExt cx="765500" cy="861791"/>
          </a:xfrm>
        </p:grpSpPr>
        <p:grpSp>
          <p:nvGrpSpPr>
            <p:cNvPr id="445" name="Group 12"/>
            <p:cNvGrpSpPr/>
            <p:nvPr/>
          </p:nvGrpSpPr>
          <p:grpSpPr>
            <a:xfrm rot="10800000">
              <a:off x="1066800" y="762000"/>
              <a:ext cx="765500" cy="861791"/>
              <a:chOff x="4572000" y="1066801"/>
              <a:chExt cx="2209800" cy="3200399"/>
            </a:xfrm>
            <a:solidFill>
              <a:schemeClr val="accent6">
                <a:lumMod val="75000"/>
              </a:schemeClr>
            </a:solidFill>
          </p:grpSpPr>
          <p:sp>
            <p:nvSpPr>
              <p:cNvPr id="447" name="Flowchart: Stored Data 446"/>
              <p:cNvSpPr/>
              <p:nvPr/>
            </p:nvSpPr>
            <p:spPr>
              <a:xfrm rot="16200000">
                <a:off x="4047593" y="2277007"/>
                <a:ext cx="3132044" cy="711631"/>
              </a:xfrm>
              <a:prstGeom prst="flowChartOnlineStorag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8" name="Chevron 447"/>
              <p:cNvSpPr/>
              <p:nvPr/>
            </p:nvSpPr>
            <p:spPr>
              <a:xfrm>
                <a:off x="4572000" y="3592606"/>
                <a:ext cx="2209800" cy="674594"/>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446" name="TextBox 445"/>
            <p:cNvSpPr txBox="1"/>
            <p:nvPr/>
          </p:nvSpPr>
          <p:spPr>
            <a:xfrm>
              <a:off x="1295400" y="990600"/>
              <a:ext cx="307783" cy="369332"/>
            </a:xfrm>
            <a:prstGeom prst="rect">
              <a:avLst/>
            </a:prstGeom>
            <a:noFill/>
          </p:spPr>
          <p:txBody>
            <a:bodyPr wrap="square" rtlCol="0">
              <a:spAutoFit/>
            </a:bodyPr>
            <a:lstStyle/>
            <a:p>
              <a:r>
                <a:rPr lang="en-US" b="1" dirty="0" smtClean="0">
                  <a:solidFill>
                    <a:schemeClr val="bg1"/>
                  </a:solidFill>
                </a:rPr>
                <a:t>A</a:t>
              </a:r>
              <a:endParaRPr lang="en-US" b="1" dirty="0">
                <a:solidFill>
                  <a:schemeClr val="bg1"/>
                </a:solidFill>
              </a:endParaRPr>
            </a:p>
          </p:txBody>
        </p:sp>
      </p:grpSp>
      <p:grpSp>
        <p:nvGrpSpPr>
          <p:cNvPr id="449" name="Group 448"/>
          <p:cNvGrpSpPr/>
          <p:nvPr/>
        </p:nvGrpSpPr>
        <p:grpSpPr>
          <a:xfrm rot="10800000">
            <a:off x="3810000" y="2743200"/>
            <a:ext cx="765500" cy="855657"/>
            <a:chOff x="2081317" y="2998553"/>
            <a:chExt cx="765500" cy="855657"/>
          </a:xfrm>
        </p:grpSpPr>
        <p:grpSp>
          <p:nvGrpSpPr>
            <p:cNvPr id="450" name="Group 22"/>
            <p:cNvGrpSpPr/>
            <p:nvPr/>
          </p:nvGrpSpPr>
          <p:grpSpPr>
            <a:xfrm>
              <a:off x="2081317" y="2998553"/>
              <a:ext cx="765500" cy="855657"/>
              <a:chOff x="3962400" y="2907175"/>
              <a:chExt cx="2209800" cy="3177619"/>
            </a:xfrm>
          </p:grpSpPr>
          <p:sp>
            <p:nvSpPr>
              <p:cNvPr id="452" name="Chevron 451"/>
              <p:cNvSpPr/>
              <p:nvPr/>
            </p:nvSpPr>
            <p:spPr>
              <a:xfrm rot="16200000">
                <a:off x="3505200" y="4126375"/>
                <a:ext cx="3124200" cy="685800"/>
              </a:xfrm>
              <a:prstGeom prst="chevron">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53" name="Chevron 452"/>
              <p:cNvSpPr/>
              <p:nvPr/>
            </p:nvSpPr>
            <p:spPr>
              <a:xfrm>
                <a:off x="3962400" y="5410200"/>
                <a:ext cx="2209800" cy="674594"/>
              </a:xfrm>
              <a:prstGeom prst="chevron">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451" name="TextBox 450"/>
            <p:cNvSpPr txBox="1"/>
            <p:nvPr/>
          </p:nvSpPr>
          <p:spPr>
            <a:xfrm rot="10800000">
              <a:off x="2320725" y="3130950"/>
              <a:ext cx="307783" cy="369332"/>
            </a:xfrm>
            <a:prstGeom prst="rect">
              <a:avLst/>
            </a:prstGeom>
            <a:noFill/>
          </p:spPr>
          <p:txBody>
            <a:bodyPr wrap="square" rtlCol="0">
              <a:spAutoFit/>
            </a:bodyPr>
            <a:lstStyle/>
            <a:p>
              <a:r>
                <a:rPr lang="en-US" b="1" dirty="0">
                  <a:solidFill>
                    <a:schemeClr val="bg1"/>
                  </a:solidFill>
                </a:rPr>
                <a:t>C</a:t>
              </a:r>
            </a:p>
          </p:txBody>
        </p:sp>
      </p:grpSp>
      <p:grpSp>
        <p:nvGrpSpPr>
          <p:cNvPr id="494" name="Group 493"/>
          <p:cNvGrpSpPr/>
          <p:nvPr/>
        </p:nvGrpSpPr>
        <p:grpSpPr>
          <a:xfrm>
            <a:off x="7848600" y="1066800"/>
            <a:ext cx="765500" cy="882310"/>
            <a:chOff x="2133600" y="228600"/>
            <a:chExt cx="2209800" cy="3276599"/>
          </a:xfrm>
        </p:grpSpPr>
        <p:grpSp>
          <p:nvGrpSpPr>
            <p:cNvPr id="495" name="Group 21"/>
            <p:cNvGrpSpPr/>
            <p:nvPr/>
          </p:nvGrpSpPr>
          <p:grpSpPr>
            <a:xfrm>
              <a:off x="2133600" y="228600"/>
              <a:ext cx="2209800" cy="3276599"/>
              <a:chOff x="6172200" y="1295401"/>
              <a:chExt cx="2209800" cy="3276599"/>
            </a:xfrm>
            <a:solidFill>
              <a:srgbClr val="00B050"/>
            </a:solidFill>
          </p:grpSpPr>
          <p:sp>
            <p:nvSpPr>
              <p:cNvPr id="497" name="Chevron 496"/>
              <p:cNvSpPr/>
              <p:nvPr/>
            </p:nvSpPr>
            <p:spPr>
              <a:xfrm rot="16200000">
                <a:off x="5791200" y="2667000"/>
                <a:ext cx="3124200" cy="685800"/>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98" name="Chevron 497"/>
              <p:cNvSpPr/>
              <p:nvPr/>
            </p:nvSpPr>
            <p:spPr>
              <a:xfrm rot="10800000">
                <a:off x="6172200" y="1295401"/>
                <a:ext cx="2209800" cy="674594"/>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496" name="TextBox 495"/>
            <p:cNvSpPr txBox="1"/>
            <p:nvPr/>
          </p:nvSpPr>
          <p:spPr>
            <a:xfrm>
              <a:off x="2831210" y="1181113"/>
              <a:ext cx="888490" cy="1371573"/>
            </a:xfrm>
            <a:prstGeom prst="rect">
              <a:avLst/>
            </a:prstGeom>
            <a:noFill/>
          </p:spPr>
          <p:txBody>
            <a:bodyPr wrap="square" rtlCol="0">
              <a:spAutoFit/>
            </a:bodyPr>
            <a:lstStyle/>
            <a:p>
              <a:r>
                <a:rPr lang="en-US" b="1" dirty="0">
                  <a:solidFill>
                    <a:schemeClr val="bg1"/>
                  </a:solidFill>
                </a:rPr>
                <a:t>G</a:t>
              </a:r>
            </a:p>
          </p:txBody>
        </p:sp>
      </p:grpSp>
      <p:grpSp>
        <p:nvGrpSpPr>
          <p:cNvPr id="499" name="Group 498"/>
          <p:cNvGrpSpPr/>
          <p:nvPr/>
        </p:nvGrpSpPr>
        <p:grpSpPr>
          <a:xfrm>
            <a:off x="7239000" y="5105400"/>
            <a:ext cx="765500" cy="861791"/>
            <a:chOff x="1066800" y="762000"/>
            <a:chExt cx="765500" cy="861791"/>
          </a:xfrm>
        </p:grpSpPr>
        <p:grpSp>
          <p:nvGrpSpPr>
            <p:cNvPr id="500" name="Group 12"/>
            <p:cNvGrpSpPr/>
            <p:nvPr/>
          </p:nvGrpSpPr>
          <p:grpSpPr>
            <a:xfrm rot="10800000">
              <a:off x="1066800" y="762000"/>
              <a:ext cx="765500" cy="861791"/>
              <a:chOff x="4572000" y="1066801"/>
              <a:chExt cx="2209800" cy="3200399"/>
            </a:xfrm>
            <a:solidFill>
              <a:schemeClr val="accent6">
                <a:lumMod val="75000"/>
              </a:schemeClr>
            </a:solidFill>
          </p:grpSpPr>
          <p:sp>
            <p:nvSpPr>
              <p:cNvPr id="502" name="Flowchart: Stored Data 501"/>
              <p:cNvSpPr/>
              <p:nvPr/>
            </p:nvSpPr>
            <p:spPr>
              <a:xfrm rot="16200000">
                <a:off x="4047593" y="2277007"/>
                <a:ext cx="3132044" cy="711631"/>
              </a:xfrm>
              <a:prstGeom prst="flowChartOnlineStorag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3" name="Chevron 502"/>
              <p:cNvSpPr/>
              <p:nvPr/>
            </p:nvSpPr>
            <p:spPr>
              <a:xfrm>
                <a:off x="4572000" y="3592606"/>
                <a:ext cx="2209800" cy="674594"/>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501" name="TextBox 500"/>
            <p:cNvSpPr txBox="1"/>
            <p:nvPr/>
          </p:nvSpPr>
          <p:spPr>
            <a:xfrm>
              <a:off x="1295400" y="990600"/>
              <a:ext cx="307783" cy="369332"/>
            </a:xfrm>
            <a:prstGeom prst="rect">
              <a:avLst/>
            </a:prstGeom>
            <a:noFill/>
          </p:spPr>
          <p:txBody>
            <a:bodyPr wrap="square" rtlCol="0">
              <a:spAutoFit/>
            </a:bodyPr>
            <a:lstStyle/>
            <a:p>
              <a:r>
                <a:rPr lang="en-US" b="1" dirty="0" smtClean="0">
                  <a:solidFill>
                    <a:schemeClr val="bg1"/>
                  </a:solidFill>
                </a:rPr>
                <a:t>A</a:t>
              </a:r>
              <a:endParaRPr lang="en-US" b="1" dirty="0">
                <a:solidFill>
                  <a:schemeClr val="bg1"/>
                </a:solidFill>
              </a:endParaRPr>
            </a:p>
          </p:txBody>
        </p:sp>
      </p:grpSp>
      <p:grpSp>
        <p:nvGrpSpPr>
          <p:cNvPr id="504" name="Group 503"/>
          <p:cNvGrpSpPr/>
          <p:nvPr/>
        </p:nvGrpSpPr>
        <p:grpSpPr>
          <a:xfrm>
            <a:off x="6553200" y="3124200"/>
            <a:ext cx="765500" cy="882310"/>
            <a:chOff x="1447800" y="2971800"/>
            <a:chExt cx="765500" cy="882310"/>
          </a:xfrm>
        </p:grpSpPr>
        <p:grpSp>
          <p:nvGrpSpPr>
            <p:cNvPr id="505" name="Group 30"/>
            <p:cNvGrpSpPr/>
            <p:nvPr/>
          </p:nvGrpSpPr>
          <p:grpSpPr>
            <a:xfrm>
              <a:off x="1447800" y="2971800"/>
              <a:ext cx="765500" cy="882310"/>
              <a:chOff x="381000" y="2895600"/>
              <a:chExt cx="2209800" cy="3276599"/>
            </a:xfrm>
          </p:grpSpPr>
          <p:sp>
            <p:nvSpPr>
              <p:cNvPr id="507" name="Flowchart: Stored Data 506"/>
              <p:cNvSpPr/>
              <p:nvPr/>
            </p:nvSpPr>
            <p:spPr>
              <a:xfrm rot="5400000">
                <a:off x="-155031" y="4105806"/>
                <a:ext cx="3132044" cy="711631"/>
              </a:xfrm>
              <a:prstGeom prst="flowChartOnlineStorag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8" name="Chevron 507"/>
              <p:cNvSpPr/>
              <p:nvPr/>
            </p:nvSpPr>
            <p:spPr>
              <a:xfrm>
                <a:off x="381000" y="5497605"/>
                <a:ext cx="2209800" cy="674594"/>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506" name="TextBox 505"/>
            <p:cNvSpPr txBox="1"/>
            <p:nvPr/>
          </p:nvSpPr>
          <p:spPr>
            <a:xfrm rot="10800000">
              <a:off x="1646500" y="3135775"/>
              <a:ext cx="307783" cy="369332"/>
            </a:xfrm>
            <a:prstGeom prst="rect">
              <a:avLst/>
            </a:prstGeom>
            <a:noFill/>
          </p:spPr>
          <p:txBody>
            <a:bodyPr wrap="square" rtlCol="0">
              <a:spAutoFit/>
            </a:bodyPr>
            <a:lstStyle/>
            <a:p>
              <a:r>
                <a:rPr lang="en-US" b="1" dirty="0" smtClean="0">
                  <a:solidFill>
                    <a:schemeClr val="bg1"/>
                  </a:solidFill>
                </a:rPr>
                <a:t>T</a:t>
              </a:r>
              <a:endParaRPr lang="en-US" b="1" dirty="0">
                <a:solidFill>
                  <a:schemeClr val="bg1"/>
                </a:solidFill>
              </a:endParaRPr>
            </a:p>
          </p:txBody>
        </p:sp>
      </p:grpSp>
      <p:grpSp>
        <p:nvGrpSpPr>
          <p:cNvPr id="509" name="Group 508"/>
          <p:cNvGrpSpPr/>
          <p:nvPr/>
        </p:nvGrpSpPr>
        <p:grpSpPr>
          <a:xfrm>
            <a:off x="5181600" y="1600200"/>
            <a:ext cx="765500" cy="855657"/>
            <a:chOff x="2081317" y="2998553"/>
            <a:chExt cx="765500" cy="855657"/>
          </a:xfrm>
        </p:grpSpPr>
        <p:grpSp>
          <p:nvGrpSpPr>
            <p:cNvPr id="510" name="Group 22"/>
            <p:cNvGrpSpPr/>
            <p:nvPr/>
          </p:nvGrpSpPr>
          <p:grpSpPr>
            <a:xfrm>
              <a:off x="2081317" y="2998553"/>
              <a:ext cx="765500" cy="855657"/>
              <a:chOff x="3962400" y="2907175"/>
              <a:chExt cx="2209800" cy="3177619"/>
            </a:xfrm>
          </p:grpSpPr>
          <p:sp>
            <p:nvSpPr>
              <p:cNvPr id="512" name="Chevron 511"/>
              <p:cNvSpPr/>
              <p:nvPr/>
            </p:nvSpPr>
            <p:spPr>
              <a:xfrm rot="16200000">
                <a:off x="3505200" y="4126375"/>
                <a:ext cx="3124200" cy="685800"/>
              </a:xfrm>
              <a:prstGeom prst="chevron">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13" name="Chevron 512"/>
              <p:cNvSpPr/>
              <p:nvPr/>
            </p:nvSpPr>
            <p:spPr>
              <a:xfrm>
                <a:off x="3962400" y="5410200"/>
                <a:ext cx="2209800" cy="674594"/>
              </a:xfrm>
              <a:prstGeom prst="chevron">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511" name="TextBox 510"/>
            <p:cNvSpPr txBox="1"/>
            <p:nvPr/>
          </p:nvSpPr>
          <p:spPr>
            <a:xfrm rot="10800000">
              <a:off x="2320725" y="3130950"/>
              <a:ext cx="307783" cy="369332"/>
            </a:xfrm>
            <a:prstGeom prst="rect">
              <a:avLst/>
            </a:prstGeom>
            <a:noFill/>
          </p:spPr>
          <p:txBody>
            <a:bodyPr wrap="square" rtlCol="0">
              <a:spAutoFit/>
            </a:bodyPr>
            <a:lstStyle/>
            <a:p>
              <a:r>
                <a:rPr lang="en-US" b="1" dirty="0">
                  <a:solidFill>
                    <a:schemeClr val="bg1"/>
                  </a:solidFill>
                </a:rPr>
                <a:t>C</a:t>
              </a:r>
            </a:p>
          </p:txBody>
        </p:sp>
      </p:grpSp>
      <p:grpSp>
        <p:nvGrpSpPr>
          <p:cNvPr id="514" name="Group 513"/>
          <p:cNvGrpSpPr/>
          <p:nvPr/>
        </p:nvGrpSpPr>
        <p:grpSpPr>
          <a:xfrm rot="10800000">
            <a:off x="4572000" y="1143000"/>
            <a:ext cx="765500" cy="882310"/>
            <a:chOff x="1447800" y="2971800"/>
            <a:chExt cx="765500" cy="882310"/>
          </a:xfrm>
        </p:grpSpPr>
        <p:grpSp>
          <p:nvGrpSpPr>
            <p:cNvPr id="515" name="Group 30"/>
            <p:cNvGrpSpPr/>
            <p:nvPr/>
          </p:nvGrpSpPr>
          <p:grpSpPr>
            <a:xfrm>
              <a:off x="1447800" y="2971800"/>
              <a:ext cx="765500" cy="882310"/>
              <a:chOff x="381000" y="2895600"/>
              <a:chExt cx="2209800" cy="3276599"/>
            </a:xfrm>
          </p:grpSpPr>
          <p:sp>
            <p:nvSpPr>
              <p:cNvPr id="517" name="Flowchart: Stored Data 516"/>
              <p:cNvSpPr/>
              <p:nvPr/>
            </p:nvSpPr>
            <p:spPr>
              <a:xfrm rot="5400000">
                <a:off x="-155031" y="4105806"/>
                <a:ext cx="3132044" cy="711631"/>
              </a:xfrm>
              <a:prstGeom prst="flowChartOnlineStorag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8" name="Chevron 517"/>
              <p:cNvSpPr/>
              <p:nvPr/>
            </p:nvSpPr>
            <p:spPr>
              <a:xfrm>
                <a:off x="381000" y="5497605"/>
                <a:ext cx="2209800" cy="674594"/>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516" name="TextBox 515"/>
            <p:cNvSpPr txBox="1"/>
            <p:nvPr/>
          </p:nvSpPr>
          <p:spPr>
            <a:xfrm rot="10800000">
              <a:off x="1646500" y="3135775"/>
              <a:ext cx="307783" cy="369332"/>
            </a:xfrm>
            <a:prstGeom prst="rect">
              <a:avLst/>
            </a:prstGeom>
            <a:noFill/>
          </p:spPr>
          <p:txBody>
            <a:bodyPr wrap="square" rtlCol="0">
              <a:spAutoFit/>
            </a:bodyPr>
            <a:lstStyle/>
            <a:p>
              <a:r>
                <a:rPr lang="en-US" b="1" dirty="0" smtClean="0">
                  <a:solidFill>
                    <a:schemeClr val="bg1"/>
                  </a:solidFill>
                </a:rPr>
                <a:t>T</a:t>
              </a:r>
              <a:endParaRPr lang="en-US" b="1" dirty="0">
                <a:solidFill>
                  <a:schemeClr val="bg1"/>
                </a:solidFill>
              </a:endParaRPr>
            </a:p>
          </p:txBody>
        </p:sp>
      </p:grpSp>
      <p:grpSp>
        <p:nvGrpSpPr>
          <p:cNvPr id="519" name="Group 518"/>
          <p:cNvGrpSpPr/>
          <p:nvPr/>
        </p:nvGrpSpPr>
        <p:grpSpPr>
          <a:xfrm rot="10800000">
            <a:off x="2133600" y="3124200"/>
            <a:ext cx="765500" cy="882310"/>
            <a:chOff x="2133600" y="228600"/>
            <a:chExt cx="2209800" cy="3276599"/>
          </a:xfrm>
        </p:grpSpPr>
        <p:grpSp>
          <p:nvGrpSpPr>
            <p:cNvPr id="520" name="Group 21"/>
            <p:cNvGrpSpPr/>
            <p:nvPr/>
          </p:nvGrpSpPr>
          <p:grpSpPr>
            <a:xfrm>
              <a:off x="2133600" y="228600"/>
              <a:ext cx="2209800" cy="3276599"/>
              <a:chOff x="6172200" y="1295401"/>
              <a:chExt cx="2209800" cy="3276599"/>
            </a:xfrm>
            <a:solidFill>
              <a:srgbClr val="00B050"/>
            </a:solidFill>
          </p:grpSpPr>
          <p:sp>
            <p:nvSpPr>
              <p:cNvPr id="522" name="Chevron 521"/>
              <p:cNvSpPr/>
              <p:nvPr/>
            </p:nvSpPr>
            <p:spPr>
              <a:xfrm rot="16200000">
                <a:off x="5791200" y="2667000"/>
                <a:ext cx="3124200" cy="685800"/>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23" name="Chevron 522"/>
              <p:cNvSpPr/>
              <p:nvPr/>
            </p:nvSpPr>
            <p:spPr>
              <a:xfrm rot="10800000">
                <a:off x="6172200" y="1295401"/>
                <a:ext cx="2209800" cy="674594"/>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521" name="TextBox 520"/>
            <p:cNvSpPr txBox="1"/>
            <p:nvPr/>
          </p:nvSpPr>
          <p:spPr>
            <a:xfrm>
              <a:off x="2831210" y="1181113"/>
              <a:ext cx="888490" cy="1371573"/>
            </a:xfrm>
            <a:prstGeom prst="rect">
              <a:avLst/>
            </a:prstGeom>
            <a:noFill/>
          </p:spPr>
          <p:txBody>
            <a:bodyPr wrap="square" rtlCol="0">
              <a:spAutoFit/>
            </a:bodyPr>
            <a:lstStyle/>
            <a:p>
              <a:r>
                <a:rPr lang="en-US" b="1" dirty="0">
                  <a:solidFill>
                    <a:schemeClr val="bg1"/>
                  </a:solidFill>
                </a:rPr>
                <a:t>G</a:t>
              </a:r>
            </a:p>
          </p:txBody>
        </p:sp>
      </p:grpSp>
      <p:grpSp>
        <p:nvGrpSpPr>
          <p:cNvPr id="524" name="Group 523"/>
          <p:cNvGrpSpPr/>
          <p:nvPr/>
        </p:nvGrpSpPr>
        <p:grpSpPr>
          <a:xfrm rot="10800000">
            <a:off x="6248400" y="1371600"/>
            <a:ext cx="765500" cy="861791"/>
            <a:chOff x="1066800" y="762000"/>
            <a:chExt cx="765500" cy="861791"/>
          </a:xfrm>
        </p:grpSpPr>
        <p:grpSp>
          <p:nvGrpSpPr>
            <p:cNvPr id="525" name="Group 12"/>
            <p:cNvGrpSpPr/>
            <p:nvPr/>
          </p:nvGrpSpPr>
          <p:grpSpPr>
            <a:xfrm rot="10800000">
              <a:off x="1066800" y="762000"/>
              <a:ext cx="765500" cy="861791"/>
              <a:chOff x="4572000" y="1066801"/>
              <a:chExt cx="2209800" cy="3200399"/>
            </a:xfrm>
            <a:solidFill>
              <a:schemeClr val="accent6">
                <a:lumMod val="75000"/>
              </a:schemeClr>
            </a:solidFill>
          </p:grpSpPr>
          <p:sp>
            <p:nvSpPr>
              <p:cNvPr id="527" name="Flowchart: Stored Data 526"/>
              <p:cNvSpPr/>
              <p:nvPr/>
            </p:nvSpPr>
            <p:spPr>
              <a:xfrm rot="16200000">
                <a:off x="4047593" y="2277007"/>
                <a:ext cx="3132044" cy="711631"/>
              </a:xfrm>
              <a:prstGeom prst="flowChartOnlineStorag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8" name="Chevron 527"/>
              <p:cNvSpPr/>
              <p:nvPr/>
            </p:nvSpPr>
            <p:spPr>
              <a:xfrm>
                <a:off x="4572000" y="3592606"/>
                <a:ext cx="2209800" cy="674594"/>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526" name="TextBox 525"/>
            <p:cNvSpPr txBox="1"/>
            <p:nvPr/>
          </p:nvSpPr>
          <p:spPr>
            <a:xfrm>
              <a:off x="1295400" y="990600"/>
              <a:ext cx="307783" cy="369332"/>
            </a:xfrm>
            <a:prstGeom prst="rect">
              <a:avLst/>
            </a:prstGeom>
            <a:noFill/>
          </p:spPr>
          <p:txBody>
            <a:bodyPr wrap="square" rtlCol="0">
              <a:spAutoFit/>
            </a:bodyPr>
            <a:lstStyle/>
            <a:p>
              <a:r>
                <a:rPr lang="en-US" b="1" dirty="0" smtClean="0">
                  <a:solidFill>
                    <a:schemeClr val="bg1"/>
                  </a:solidFill>
                </a:rPr>
                <a:t>A</a:t>
              </a:r>
              <a:endParaRPr lang="en-US" b="1" dirty="0">
                <a:solidFill>
                  <a:schemeClr val="bg1"/>
                </a:solidFill>
              </a:endParaRPr>
            </a:p>
          </p:txBody>
        </p:sp>
      </p:grpSp>
      <p:grpSp>
        <p:nvGrpSpPr>
          <p:cNvPr id="529" name="Group 528"/>
          <p:cNvGrpSpPr/>
          <p:nvPr/>
        </p:nvGrpSpPr>
        <p:grpSpPr>
          <a:xfrm rot="10800000">
            <a:off x="6858000" y="2286000"/>
            <a:ext cx="765500" cy="855657"/>
            <a:chOff x="2081317" y="2998553"/>
            <a:chExt cx="765500" cy="855657"/>
          </a:xfrm>
        </p:grpSpPr>
        <p:grpSp>
          <p:nvGrpSpPr>
            <p:cNvPr id="530" name="Group 22"/>
            <p:cNvGrpSpPr/>
            <p:nvPr/>
          </p:nvGrpSpPr>
          <p:grpSpPr>
            <a:xfrm>
              <a:off x="2081317" y="2998553"/>
              <a:ext cx="765500" cy="855657"/>
              <a:chOff x="3962400" y="2907175"/>
              <a:chExt cx="2209800" cy="3177619"/>
            </a:xfrm>
          </p:grpSpPr>
          <p:sp>
            <p:nvSpPr>
              <p:cNvPr id="532" name="Chevron 531"/>
              <p:cNvSpPr/>
              <p:nvPr/>
            </p:nvSpPr>
            <p:spPr>
              <a:xfrm rot="16200000">
                <a:off x="3505200" y="4126375"/>
                <a:ext cx="3124200" cy="685800"/>
              </a:xfrm>
              <a:prstGeom prst="chevron">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33" name="Chevron 532"/>
              <p:cNvSpPr/>
              <p:nvPr/>
            </p:nvSpPr>
            <p:spPr>
              <a:xfrm>
                <a:off x="3962400" y="5410200"/>
                <a:ext cx="2209800" cy="674594"/>
              </a:xfrm>
              <a:prstGeom prst="chevron">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531" name="TextBox 530"/>
            <p:cNvSpPr txBox="1"/>
            <p:nvPr/>
          </p:nvSpPr>
          <p:spPr>
            <a:xfrm rot="10800000">
              <a:off x="2320725" y="3130950"/>
              <a:ext cx="307783" cy="369332"/>
            </a:xfrm>
            <a:prstGeom prst="rect">
              <a:avLst/>
            </a:prstGeom>
            <a:noFill/>
          </p:spPr>
          <p:txBody>
            <a:bodyPr wrap="square" rtlCol="0">
              <a:spAutoFit/>
            </a:bodyPr>
            <a:lstStyle/>
            <a:p>
              <a:r>
                <a:rPr lang="en-US" b="1" dirty="0">
                  <a:solidFill>
                    <a:schemeClr val="bg1"/>
                  </a:solidFill>
                </a:rPr>
                <a:t>C</a:t>
              </a:r>
            </a:p>
          </p:txBody>
        </p:sp>
      </p:grpSp>
      <p:grpSp>
        <p:nvGrpSpPr>
          <p:cNvPr id="534" name="Group 533"/>
          <p:cNvGrpSpPr/>
          <p:nvPr/>
        </p:nvGrpSpPr>
        <p:grpSpPr>
          <a:xfrm>
            <a:off x="5791200" y="3581400"/>
            <a:ext cx="765500" cy="882310"/>
            <a:chOff x="2133600" y="228600"/>
            <a:chExt cx="2209800" cy="3276599"/>
          </a:xfrm>
        </p:grpSpPr>
        <p:grpSp>
          <p:nvGrpSpPr>
            <p:cNvPr id="535" name="Group 21"/>
            <p:cNvGrpSpPr/>
            <p:nvPr/>
          </p:nvGrpSpPr>
          <p:grpSpPr>
            <a:xfrm>
              <a:off x="2133600" y="228600"/>
              <a:ext cx="2209800" cy="3276599"/>
              <a:chOff x="6172200" y="1295401"/>
              <a:chExt cx="2209800" cy="3276599"/>
            </a:xfrm>
            <a:solidFill>
              <a:srgbClr val="00B050"/>
            </a:solidFill>
          </p:grpSpPr>
          <p:sp>
            <p:nvSpPr>
              <p:cNvPr id="537" name="Chevron 536"/>
              <p:cNvSpPr/>
              <p:nvPr/>
            </p:nvSpPr>
            <p:spPr>
              <a:xfrm rot="16200000">
                <a:off x="5791200" y="2667000"/>
                <a:ext cx="3124200" cy="685800"/>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38" name="Chevron 537"/>
              <p:cNvSpPr/>
              <p:nvPr/>
            </p:nvSpPr>
            <p:spPr>
              <a:xfrm rot="10800000">
                <a:off x="6172200" y="1295401"/>
                <a:ext cx="2209800" cy="674594"/>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536" name="TextBox 535"/>
            <p:cNvSpPr txBox="1"/>
            <p:nvPr/>
          </p:nvSpPr>
          <p:spPr>
            <a:xfrm>
              <a:off x="2831210" y="1181113"/>
              <a:ext cx="888490" cy="1371573"/>
            </a:xfrm>
            <a:prstGeom prst="rect">
              <a:avLst/>
            </a:prstGeom>
            <a:noFill/>
          </p:spPr>
          <p:txBody>
            <a:bodyPr wrap="square" rtlCol="0">
              <a:spAutoFit/>
            </a:bodyPr>
            <a:lstStyle/>
            <a:p>
              <a:r>
                <a:rPr lang="en-US" b="1" dirty="0">
                  <a:solidFill>
                    <a:schemeClr val="bg1"/>
                  </a:solidFill>
                </a:rPr>
                <a:t>G</a:t>
              </a:r>
            </a:p>
          </p:txBody>
        </p:sp>
      </p:grpSp>
      <p:grpSp>
        <p:nvGrpSpPr>
          <p:cNvPr id="539" name="Group 538"/>
          <p:cNvGrpSpPr/>
          <p:nvPr/>
        </p:nvGrpSpPr>
        <p:grpSpPr>
          <a:xfrm>
            <a:off x="4953000" y="5334000"/>
            <a:ext cx="765500" cy="861791"/>
            <a:chOff x="1066800" y="762000"/>
            <a:chExt cx="765500" cy="861791"/>
          </a:xfrm>
        </p:grpSpPr>
        <p:grpSp>
          <p:nvGrpSpPr>
            <p:cNvPr id="540" name="Group 12"/>
            <p:cNvGrpSpPr/>
            <p:nvPr/>
          </p:nvGrpSpPr>
          <p:grpSpPr>
            <a:xfrm rot="10800000">
              <a:off x="1066800" y="762000"/>
              <a:ext cx="765500" cy="861791"/>
              <a:chOff x="4572000" y="1066801"/>
              <a:chExt cx="2209800" cy="3200399"/>
            </a:xfrm>
            <a:solidFill>
              <a:schemeClr val="accent6">
                <a:lumMod val="75000"/>
              </a:schemeClr>
            </a:solidFill>
          </p:grpSpPr>
          <p:sp>
            <p:nvSpPr>
              <p:cNvPr id="542" name="Flowchart: Stored Data 541"/>
              <p:cNvSpPr/>
              <p:nvPr/>
            </p:nvSpPr>
            <p:spPr>
              <a:xfrm rot="16200000">
                <a:off x="4047593" y="2277007"/>
                <a:ext cx="3132044" cy="711631"/>
              </a:xfrm>
              <a:prstGeom prst="flowChartOnlineStorag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3" name="Chevron 542"/>
              <p:cNvSpPr/>
              <p:nvPr/>
            </p:nvSpPr>
            <p:spPr>
              <a:xfrm>
                <a:off x="4572000" y="3592606"/>
                <a:ext cx="2209800" cy="674594"/>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541" name="TextBox 540"/>
            <p:cNvSpPr txBox="1"/>
            <p:nvPr/>
          </p:nvSpPr>
          <p:spPr>
            <a:xfrm>
              <a:off x="1295400" y="990600"/>
              <a:ext cx="307783" cy="369332"/>
            </a:xfrm>
            <a:prstGeom prst="rect">
              <a:avLst/>
            </a:prstGeom>
            <a:noFill/>
          </p:spPr>
          <p:txBody>
            <a:bodyPr wrap="square" rtlCol="0">
              <a:spAutoFit/>
            </a:bodyPr>
            <a:lstStyle/>
            <a:p>
              <a:r>
                <a:rPr lang="en-US" b="1" dirty="0" smtClean="0">
                  <a:solidFill>
                    <a:schemeClr val="bg1"/>
                  </a:solidFill>
                </a:rPr>
                <a:t>A</a:t>
              </a:r>
              <a:endParaRPr lang="en-US" b="1" dirty="0">
                <a:solidFill>
                  <a:schemeClr val="bg1"/>
                </a:solidFill>
              </a:endParaRPr>
            </a:p>
          </p:txBody>
        </p:sp>
      </p:grpSp>
      <p:grpSp>
        <p:nvGrpSpPr>
          <p:cNvPr id="544" name="Group 543"/>
          <p:cNvGrpSpPr/>
          <p:nvPr/>
        </p:nvGrpSpPr>
        <p:grpSpPr>
          <a:xfrm>
            <a:off x="5638800" y="5638800"/>
            <a:ext cx="765500" cy="882310"/>
            <a:chOff x="1447800" y="2971800"/>
            <a:chExt cx="765500" cy="882310"/>
          </a:xfrm>
        </p:grpSpPr>
        <p:grpSp>
          <p:nvGrpSpPr>
            <p:cNvPr id="545" name="Group 30"/>
            <p:cNvGrpSpPr/>
            <p:nvPr/>
          </p:nvGrpSpPr>
          <p:grpSpPr>
            <a:xfrm>
              <a:off x="1447800" y="2971800"/>
              <a:ext cx="765500" cy="882310"/>
              <a:chOff x="381000" y="2895600"/>
              <a:chExt cx="2209800" cy="3276599"/>
            </a:xfrm>
          </p:grpSpPr>
          <p:sp>
            <p:nvSpPr>
              <p:cNvPr id="547" name="Flowchart: Stored Data 546"/>
              <p:cNvSpPr/>
              <p:nvPr/>
            </p:nvSpPr>
            <p:spPr>
              <a:xfrm rot="5400000">
                <a:off x="-155031" y="4105806"/>
                <a:ext cx="3132044" cy="711631"/>
              </a:xfrm>
              <a:prstGeom prst="flowChartOnlineStorag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8" name="Chevron 547"/>
              <p:cNvSpPr/>
              <p:nvPr/>
            </p:nvSpPr>
            <p:spPr>
              <a:xfrm>
                <a:off x="381000" y="5497605"/>
                <a:ext cx="2209800" cy="674594"/>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546" name="TextBox 545"/>
            <p:cNvSpPr txBox="1"/>
            <p:nvPr/>
          </p:nvSpPr>
          <p:spPr>
            <a:xfrm rot="10800000">
              <a:off x="1646500" y="3135775"/>
              <a:ext cx="307783" cy="369332"/>
            </a:xfrm>
            <a:prstGeom prst="rect">
              <a:avLst/>
            </a:prstGeom>
            <a:noFill/>
          </p:spPr>
          <p:txBody>
            <a:bodyPr wrap="square" rtlCol="0">
              <a:spAutoFit/>
            </a:bodyPr>
            <a:lstStyle/>
            <a:p>
              <a:r>
                <a:rPr lang="en-US" b="1" dirty="0" smtClean="0">
                  <a:solidFill>
                    <a:schemeClr val="bg1"/>
                  </a:solidFill>
                </a:rPr>
                <a:t>T</a:t>
              </a:r>
              <a:endParaRPr lang="en-US" b="1" dirty="0">
                <a:solidFill>
                  <a:schemeClr val="bg1"/>
                </a:solidFill>
              </a:endParaRPr>
            </a:p>
          </p:txBody>
        </p:sp>
      </p:grpSp>
      <p:grpSp>
        <p:nvGrpSpPr>
          <p:cNvPr id="549" name="Group 548"/>
          <p:cNvGrpSpPr/>
          <p:nvPr/>
        </p:nvGrpSpPr>
        <p:grpSpPr>
          <a:xfrm>
            <a:off x="4267200" y="4114800"/>
            <a:ext cx="765500" cy="855657"/>
            <a:chOff x="2081317" y="2998553"/>
            <a:chExt cx="765500" cy="855657"/>
          </a:xfrm>
        </p:grpSpPr>
        <p:grpSp>
          <p:nvGrpSpPr>
            <p:cNvPr id="550" name="Group 22"/>
            <p:cNvGrpSpPr/>
            <p:nvPr/>
          </p:nvGrpSpPr>
          <p:grpSpPr>
            <a:xfrm>
              <a:off x="2081317" y="2998553"/>
              <a:ext cx="765500" cy="855657"/>
              <a:chOff x="3962400" y="2907175"/>
              <a:chExt cx="2209800" cy="3177619"/>
            </a:xfrm>
          </p:grpSpPr>
          <p:sp>
            <p:nvSpPr>
              <p:cNvPr id="552" name="Chevron 551"/>
              <p:cNvSpPr/>
              <p:nvPr/>
            </p:nvSpPr>
            <p:spPr>
              <a:xfrm rot="16200000">
                <a:off x="3505200" y="4126375"/>
                <a:ext cx="3124200" cy="685800"/>
              </a:xfrm>
              <a:prstGeom prst="chevron">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53" name="Chevron 552"/>
              <p:cNvSpPr/>
              <p:nvPr/>
            </p:nvSpPr>
            <p:spPr>
              <a:xfrm>
                <a:off x="3962400" y="5410200"/>
                <a:ext cx="2209800" cy="674594"/>
              </a:xfrm>
              <a:prstGeom prst="chevron">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551" name="TextBox 550"/>
            <p:cNvSpPr txBox="1"/>
            <p:nvPr/>
          </p:nvSpPr>
          <p:spPr>
            <a:xfrm rot="10800000">
              <a:off x="2320725" y="3130950"/>
              <a:ext cx="307783" cy="369332"/>
            </a:xfrm>
            <a:prstGeom prst="rect">
              <a:avLst/>
            </a:prstGeom>
            <a:noFill/>
          </p:spPr>
          <p:txBody>
            <a:bodyPr wrap="square" rtlCol="0">
              <a:spAutoFit/>
            </a:bodyPr>
            <a:lstStyle/>
            <a:p>
              <a:r>
                <a:rPr lang="en-US" b="1" dirty="0">
                  <a:solidFill>
                    <a:schemeClr val="bg1"/>
                  </a:solidFill>
                </a:rPr>
                <a:t>C</a:t>
              </a:r>
            </a:p>
          </p:txBody>
        </p:sp>
      </p:grpSp>
      <p:grpSp>
        <p:nvGrpSpPr>
          <p:cNvPr id="554" name="Group 553"/>
          <p:cNvGrpSpPr/>
          <p:nvPr/>
        </p:nvGrpSpPr>
        <p:grpSpPr>
          <a:xfrm rot="10800000">
            <a:off x="5410200" y="2514600"/>
            <a:ext cx="765500" cy="882310"/>
            <a:chOff x="1447800" y="2971800"/>
            <a:chExt cx="765500" cy="882310"/>
          </a:xfrm>
        </p:grpSpPr>
        <p:grpSp>
          <p:nvGrpSpPr>
            <p:cNvPr id="555" name="Group 30"/>
            <p:cNvGrpSpPr/>
            <p:nvPr/>
          </p:nvGrpSpPr>
          <p:grpSpPr>
            <a:xfrm>
              <a:off x="1447800" y="2971800"/>
              <a:ext cx="765500" cy="882310"/>
              <a:chOff x="381000" y="2895600"/>
              <a:chExt cx="2209800" cy="3276599"/>
            </a:xfrm>
          </p:grpSpPr>
          <p:sp>
            <p:nvSpPr>
              <p:cNvPr id="557" name="Flowchart: Stored Data 556"/>
              <p:cNvSpPr/>
              <p:nvPr/>
            </p:nvSpPr>
            <p:spPr>
              <a:xfrm rot="5400000">
                <a:off x="-155031" y="4105806"/>
                <a:ext cx="3132044" cy="711631"/>
              </a:xfrm>
              <a:prstGeom prst="flowChartOnlineStorag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8" name="Chevron 557"/>
              <p:cNvSpPr/>
              <p:nvPr/>
            </p:nvSpPr>
            <p:spPr>
              <a:xfrm>
                <a:off x="381000" y="5497605"/>
                <a:ext cx="2209800" cy="674594"/>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556" name="TextBox 555"/>
            <p:cNvSpPr txBox="1"/>
            <p:nvPr/>
          </p:nvSpPr>
          <p:spPr>
            <a:xfrm rot="10800000">
              <a:off x="1646500" y="3135775"/>
              <a:ext cx="307783" cy="369332"/>
            </a:xfrm>
            <a:prstGeom prst="rect">
              <a:avLst/>
            </a:prstGeom>
            <a:noFill/>
          </p:spPr>
          <p:txBody>
            <a:bodyPr wrap="square" rtlCol="0">
              <a:spAutoFit/>
            </a:bodyPr>
            <a:lstStyle/>
            <a:p>
              <a:r>
                <a:rPr lang="en-US" b="1" dirty="0" smtClean="0">
                  <a:solidFill>
                    <a:schemeClr val="bg1"/>
                  </a:solidFill>
                </a:rPr>
                <a:t>T</a:t>
              </a:r>
              <a:endParaRPr lang="en-US" b="1" dirty="0">
                <a:solidFill>
                  <a:schemeClr val="bg1"/>
                </a:solidFill>
              </a:endParaRPr>
            </a:p>
          </p:txBody>
        </p:sp>
      </p:grpSp>
      <p:grpSp>
        <p:nvGrpSpPr>
          <p:cNvPr id="559" name="Group 558"/>
          <p:cNvGrpSpPr/>
          <p:nvPr/>
        </p:nvGrpSpPr>
        <p:grpSpPr>
          <a:xfrm rot="10800000">
            <a:off x="4267200" y="5257800"/>
            <a:ext cx="765500" cy="882310"/>
            <a:chOff x="2133600" y="228600"/>
            <a:chExt cx="2209800" cy="3276599"/>
          </a:xfrm>
        </p:grpSpPr>
        <p:grpSp>
          <p:nvGrpSpPr>
            <p:cNvPr id="560" name="Group 21"/>
            <p:cNvGrpSpPr/>
            <p:nvPr/>
          </p:nvGrpSpPr>
          <p:grpSpPr>
            <a:xfrm>
              <a:off x="2133600" y="228600"/>
              <a:ext cx="2209800" cy="3276599"/>
              <a:chOff x="6172200" y="1295401"/>
              <a:chExt cx="2209800" cy="3276599"/>
            </a:xfrm>
            <a:solidFill>
              <a:srgbClr val="00B050"/>
            </a:solidFill>
          </p:grpSpPr>
          <p:sp>
            <p:nvSpPr>
              <p:cNvPr id="562" name="Chevron 561"/>
              <p:cNvSpPr/>
              <p:nvPr/>
            </p:nvSpPr>
            <p:spPr>
              <a:xfrm rot="16200000">
                <a:off x="5791200" y="2667000"/>
                <a:ext cx="3124200" cy="685800"/>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63" name="Chevron 562"/>
              <p:cNvSpPr/>
              <p:nvPr/>
            </p:nvSpPr>
            <p:spPr>
              <a:xfrm rot="10800000">
                <a:off x="6172200" y="1295401"/>
                <a:ext cx="2209800" cy="674594"/>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561" name="TextBox 560"/>
            <p:cNvSpPr txBox="1"/>
            <p:nvPr/>
          </p:nvSpPr>
          <p:spPr>
            <a:xfrm>
              <a:off x="2831210" y="1181113"/>
              <a:ext cx="888490" cy="1371573"/>
            </a:xfrm>
            <a:prstGeom prst="rect">
              <a:avLst/>
            </a:prstGeom>
            <a:noFill/>
          </p:spPr>
          <p:txBody>
            <a:bodyPr wrap="square" rtlCol="0">
              <a:spAutoFit/>
            </a:bodyPr>
            <a:lstStyle/>
            <a:p>
              <a:r>
                <a:rPr lang="en-US" b="1" dirty="0">
                  <a:solidFill>
                    <a:schemeClr val="bg1"/>
                  </a:solidFill>
                </a:rPr>
                <a:t>G</a:t>
              </a:r>
            </a:p>
          </p:txBody>
        </p:sp>
      </p:grpSp>
      <p:grpSp>
        <p:nvGrpSpPr>
          <p:cNvPr id="564" name="Group 563"/>
          <p:cNvGrpSpPr/>
          <p:nvPr/>
        </p:nvGrpSpPr>
        <p:grpSpPr>
          <a:xfrm rot="10800000">
            <a:off x="5334000" y="3886200"/>
            <a:ext cx="765500" cy="861791"/>
            <a:chOff x="1066800" y="762000"/>
            <a:chExt cx="765500" cy="861791"/>
          </a:xfrm>
        </p:grpSpPr>
        <p:grpSp>
          <p:nvGrpSpPr>
            <p:cNvPr id="565" name="Group 12"/>
            <p:cNvGrpSpPr/>
            <p:nvPr/>
          </p:nvGrpSpPr>
          <p:grpSpPr>
            <a:xfrm rot="10800000">
              <a:off x="1066800" y="762000"/>
              <a:ext cx="765500" cy="861791"/>
              <a:chOff x="4572000" y="1066801"/>
              <a:chExt cx="2209800" cy="3200399"/>
            </a:xfrm>
            <a:solidFill>
              <a:schemeClr val="accent6">
                <a:lumMod val="75000"/>
              </a:schemeClr>
            </a:solidFill>
          </p:grpSpPr>
          <p:sp>
            <p:nvSpPr>
              <p:cNvPr id="567" name="Flowchart: Stored Data 566"/>
              <p:cNvSpPr/>
              <p:nvPr/>
            </p:nvSpPr>
            <p:spPr>
              <a:xfrm rot="16200000">
                <a:off x="4047593" y="2277007"/>
                <a:ext cx="3132044" cy="711631"/>
              </a:xfrm>
              <a:prstGeom prst="flowChartOnlineStorag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8" name="Chevron 567"/>
              <p:cNvSpPr/>
              <p:nvPr/>
            </p:nvSpPr>
            <p:spPr>
              <a:xfrm>
                <a:off x="4572000" y="3592606"/>
                <a:ext cx="2209800" cy="674594"/>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566" name="TextBox 565"/>
            <p:cNvSpPr txBox="1"/>
            <p:nvPr/>
          </p:nvSpPr>
          <p:spPr>
            <a:xfrm>
              <a:off x="1295400" y="990600"/>
              <a:ext cx="307783" cy="369332"/>
            </a:xfrm>
            <a:prstGeom prst="rect">
              <a:avLst/>
            </a:prstGeom>
            <a:noFill/>
          </p:spPr>
          <p:txBody>
            <a:bodyPr wrap="square" rtlCol="0">
              <a:spAutoFit/>
            </a:bodyPr>
            <a:lstStyle/>
            <a:p>
              <a:r>
                <a:rPr lang="en-US" b="1" dirty="0" smtClean="0">
                  <a:solidFill>
                    <a:schemeClr val="bg1"/>
                  </a:solidFill>
                </a:rPr>
                <a:t>A</a:t>
              </a:r>
              <a:endParaRPr lang="en-US" b="1" dirty="0">
                <a:solidFill>
                  <a:schemeClr val="bg1"/>
                </a:solidFill>
              </a:endParaRPr>
            </a:p>
          </p:txBody>
        </p:sp>
      </p:grpSp>
      <p:grpSp>
        <p:nvGrpSpPr>
          <p:cNvPr id="569" name="Group 568"/>
          <p:cNvGrpSpPr/>
          <p:nvPr/>
        </p:nvGrpSpPr>
        <p:grpSpPr>
          <a:xfrm rot="10800000">
            <a:off x="5943600" y="4800600"/>
            <a:ext cx="765500" cy="855657"/>
            <a:chOff x="2081317" y="2998553"/>
            <a:chExt cx="765500" cy="855657"/>
          </a:xfrm>
        </p:grpSpPr>
        <p:grpSp>
          <p:nvGrpSpPr>
            <p:cNvPr id="570" name="Group 22"/>
            <p:cNvGrpSpPr/>
            <p:nvPr/>
          </p:nvGrpSpPr>
          <p:grpSpPr>
            <a:xfrm>
              <a:off x="2081317" y="2998553"/>
              <a:ext cx="765500" cy="855657"/>
              <a:chOff x="3962400" y="2907175"/>
              <a:chExt cx="2209800" cy="3177619"/>
            </a:xfrm>
          </p:grpSpPr>
          <p:sp>
            <p:nvSpPr>
              <p:cNvPr id="572" name="Chevron 571"/>
              <p:cNvSpPr/>
              <p:nvPr/>
            </p:nvSpPr>
            <p:spPr>
              <a:xfrm rot="16200000">
                <a:off x="3505200" y="4126375"/>
                <a:ext cx="3124200" cy="685800"/>
              </a:xfrm>
              <a:prstGeom prst="chevron">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73" name="Chevron 572"/>
              <p:cNvSpPr/>
              <p:nvPr/>
            </p:nvSpPr>
            <p:spPr>
              <a:xfrm>
                <a:off x="3962400" y="5410200"/>
                <a:ext cx="2209800" cy="674594"/>
              </a:xfrm>
              <a:prstGeom prst="chevron">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571" name="TextBox 570"/>
            <p:cNvSpPr txBox="1"/>
            <p:nvPr/>
          </p:nvSpPr>
          <p:spPr>
            <a:xfrm rot="10800000">
              <a:off x="2320725" y="3130950"/>
              <a:ext cx="307783" cy="369332"/>
            </a:xfrm>
            <a:prstGeom prst="rect">
              <a:avLst/>
            </a:prstGeom>
            <a:noFill/>
          </p:spPr>
          <p:txBody>
            <a:bodyPr wrap="square" rtlCol="0">
              <a:spAutoFit/>
            </a:bodyPr>
            <a:lstStyle/>
            <a:p>
              <a:r>
                <a:rPr lang="en-US" b="1" dirty="0">
                  <a:solidFill>
                    <a:schemeClr val="bg1"/>
                  </a:solidFill>
                </a:rPr>
                <a:t>C</a:t>
              </a:r>
            </a:p>
          </p:txBody>
        </p:sp>
      </p:grpSp>
      <p:grpSp>
        <p:nvGrpSpPr>
          <p:cNvPr id="574" name="Group 573"/>
          <p:cNvGrpSpPr/>
          <p:nvPr/>
        </p:nvGrpSpPr>
        <p:grpSpPr>
          <a:xfrm>
            <a:off x="2514600" y="3886200"/>
            <a:ext cx="765500" cy="882310"/>
            <a:chOff x="2133600" y="228600"/>
            <a:chExt cx="2209800" cy="3276599"/>
          </a:xfrm>
        </p:grpSpPr>
        <p:grpSp>
          <p:nvGrpSpPr>
            <p:cNvPr id="575" name="Group 21"/>
            <p:cNvGrpSpPr/>
            <p:nvPr/>
          </p:nvGrpSpPr>
          <p:grpSpPr>
            <a:xfrm>
              <a:off x="2133600" y="228600"/>
              <a:ext cx="2209800" cy="3276599"/>
              <a:chOff x="6172200" y="1295401"/>
              <a:chExt cx="2209800" cy="3276599"/>
            </a:xfrm>
            <a:solidFill>
              <a:srgbClr val="00B050"/>
            </a:solidFill>
          </p:grpSpPr>
          <p:sp>
            <p:nvSpPr>
              <p:cNvPr id="577" name="Chevron 576"/>
              <p:cNvSpPr/>
              <p:nvPr/>
            </p:nvSpPr>
            <p:spPr>
              <a:xfrm rot="16200000">
                <a:off x="5791200" y="2667000"/>
                <a:ext cx="3124200" cy="685800"/>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78" name="Chevron 577"/>
              <p:cNvSpPr/>
              <p:nvPr/>
            </p:nvSpPr>
            <p:spPr>
              <a:xfrm rot="10800000">
                <a:off x="6172200" y="1295401"/>
                <a:ext cx="2209800" cy="674594"/>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576" name="TextBox 575"/>
            <p:cNvSpPr txBox="1"/>
            <p:nvPr/>
          </p:nvSpPr>
          <p:spPr>
            <a:xfrm>
              <a:off x="2831210" y="1181113"/>
              <a:ext cx="888490" cy="1371573"/>
            </a:xfrm>
            <a:prstGeom prst="rect">
              <a:avLst/>
            </a:prstGeom>
            <a:noFill/>
          </p:spPr>
          <p:txBody>
            <a:bodyPr wrap="square" rtlCol="0">
              <a:spAutoFit/>
            </a:bodyPr>
            <a:lstStyle/>
            <a:p>
              <a:r>
                <a:rPr lang="en-US" b="1" dirty="0">
                  <a:solidFill>
                    <a:schemeClr val="bg1"/>
                  </a:solidFill>
                </a:rPr>
                <a:t>G</a:t>
              </a:r>
            </a:p>
          </p:txBody>
        </p:sp>
      </p:grpSp>
      <p:grpSp>
        <p:nvGrpSpPr>
          <p:cNvPr id="579" name="Group 578"/>
          <p:cNvGrpSpPr/>
          <p:nvPr/>
        </p:nvGrpSpPr>
        <p:grpSpPr>
          <a:xfrm>
            <a:off x="1600200" y="2590800"/>
            <a:ext cx="765500" cy="861791"/>
            <a:chOff x="1066800" y="762000"/>
            <a:chExt cx="765500" cy="861791"/>
          </a:xfrm>
        </p:grpSpPr>
        <p:grpSp>
          <p:nvGrpSpPr>
            <p:cNvPr id="580" name="Group 12"/>
            <p:cNvGrpSpPr/>
            <p:nvPr/>
          </p:nvGrpSpPr>
          <p:grpSpPr>
            <a:xfrm rot="10800000">
              <a:off x="1066800" y="762000"/>
              <a:ext cx="765500" cy="861791"/>
              <a:chOff x="4572000" y="1066801"/>
              <a:chExt cx="2209800" cy="3200399"/>
            </a:xfrm>
            <a:solidFill>
              <a:schemeClr val="accent6">
                <a:lumMod val="75000"/>
              </a:schemeClr>
            </a:solidFill>
          </p:grpSpPr>
          <p:sp>
            <p:nvSpPr>
              <p:cNvPr id="582" name="Flowchart: Stored Data 581"/>
              <p:cNvSpPr/>
              <p:nvPr/>
            </p:nvSpPr>
            <p:spPr>
              <a:xfrm rot="16200000">
                <a:off x="4047593" y="2277007"/>
                <a:ext cx="3132044" cy="711631"/>
              </a:xfrm>
              <a:prstGeom prst="flowChartOnlineStorag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3" name="Chevron 582"/>
              <p:cNvSpPr/>
              <p:nvPr/>
            </p:nvSpPr>
            <p:spPr>
              <a:xfrm>
                <a:off x="4572000" y="3592606"/>
                <a:ext cx="2209800" cy="674594"/>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581" name="TextBox 580"/>
            <p:cNvSpPr txBox="1"/>
            <p:nvPr/>
          </p:nvSpPr>
          <p:spPr>
            <a:xfrm>
              <a:off x="1295400" y="990600"/>
              <a:ext cx="307783" cy="369332"/>
            </a:xfrm>
            <a:prstGeom prst="rect">
              <a:avLst/>
            </a:prstGeom>
            <a:noFill/>
          </p:spPr>
          <p:txBody>
            <a:bodyPr wrap="square" rtlCol="0">
              <a:spAutoFit/>
            </a:bodyPr>
            <a:lstStyle/>
            <a:p>
              <a:r>
                <a:rPr lang="en-US" b="1" dirty="0" smtClean="0">
                  <a:solidFill>
                    <a:schemeClr val="bg1"/>
                  </a:solidFill>
                </a:rPr>
                <a:t>A</a:t>
              </a:r>
              <a:endParaRPr lang="en-US" b="1" dirty="0">
                <a:solidFill>
                  <a:schemeClr val="bg1"/>
                </a:solidFill>
              </a:endParaRPr>
            </a:p>
          </p:txBody>
        </p:sp>
      </p:grpSp>
      <p:grpSp>
        <p:nvGrpSpPr>
          <p:cNvPr id="584" name="Group 583"/>
          <p:cNvGrpSpPr/>
          <p:nvPr/>
        </p:nvGrpSpPr>
        <p:grpSpPr>
          <a:xfrm>
            <a:off x="1447800" y="5715000"/>
            <a:ext cx="765500" cy="882310"/>
            <a:chOff x="1447800" y="2971800"/>
            <a:chExt cx="765500" cy="882310"/>
          </a:xfrm>
        </p:grpSpPr>
        <p:grpSp>
          <p:nvGrpSpPr>
            <p:cNvPr id="585" name="Group 30"/>
            <p:cNvGrpSpPr/>
            <p:nvPr/>
          </p:nvGrpSpPr>
          <p:grpSpPr>
            <a:xfrm>
              <a:off x="1447800" y="2971800"/>
              <a:ext cx="765500" cy="882310"/>
              <a:chOff x="381000" y="2895600"/>
              <a:chExt cx="2209800" cy="3276599"/>
            </a:xfrm>
          </p:grpSpPr>
          <p:sp>
            <p:nvSpPr>
              <p:cNvPr id="587" name="Flowchart: Stored Data 586"/>
              <p:cNvSpPr/>
              <p:nvPr/>
            </p:nvSpPr>
            <p:spPr>
              <a:xfrm rot="5400000">
                <a:off x="-155031" y="4105806"/>
                <a:ext cx="3132044" cy="711631"/>
              </a:xfrm>
              <a:prstGeom prst="flowChartOnlineStorag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8" name="Chevron 587"/>
              <p:cNvSpPr/>
              <p:nvPr/>
            </p:nvSpPr>
            <p:spPr>
              <a:xfrm>
                <a:off x="381000" y="5497605"/>
                <a:ext cx="2209800" cy="674594"/>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586" name="TextBox 585"/>
            <p:cNvSpPr txBox="1"/>
            <p:nvPr/>
          </p:nvSpPr>
          <p:spPr>
            <a:xfrm rot="10800000">
              <a:off x="1646500" y="3135775"/>
              <a:ext cx="307783" cy="369332"/>
            </a:xfrm>
            <a:prstGeom prst="rect">
              <a:avLst/>
            </a:prstGeom>
            <a:noFill/>
          </p:spPr>
          <p:txBody>
            <a:bodyPr wrap="square" rtlCol="0">
              <a:spAutoFit/>
            </a:bodyPr>
            <a:lstStyle/>
            <a:p>
              <a:r>
                <a:rPr lang="en-US" b="1" dirty="0" smtClean="0">
                  <a:solidFill>
                    <a:schemeClr val="bg1"/>
                  </a:solidFill>
                </a:rPr>
                <a:t>T</a:t>
              </a:r>
              <a:endParaRPr lang="en-US" b="1" dirty="0">
                <a:solidFill>
                  <a:schemeClr val="bg1"/>
                </a:solidFill>
              </a:endParaRPr>
            </a:p>
          </p:txBody>
        </p:sp>
      </p:grpSp>
      <p:grpSp>
        <p:nvGrpSpPr>
          <p:cNvPr id="589" name="Group 588"/>
          <p:cNvGrpSpPr/>
          <p:nvPr/>
        </p:nvGrpSpPr>
        <p:grpSpPr>
          <a:xfrm rot="10800000">
            <a:off x="609600" y="3581400"/>
            <a:ext cx="765500" cy="882310"/>
            <a:chOff x="1447800" y="2971800"/>
            <a:chExt cx="765500" cy="882310"/>
          </a:xfrm>
        </p:grpSpPr>
        <p:grpSp>
          <p:nvGrpSpPr>
            <p:cNvPr id="590" name="Group 30"/>
            <p:cNvGrpSpPr/>
            <p:nvPr/>
          </p:nvGrpSpPr>
          <p:grpSpPr>
            <a:xfrm>
              <a:off x="1447800" y="2971800"/>
              <a:ext cx="765500" cy="882310"/>
              <a:chOff x="381000" y="2895600"/>
              <a:chExt cx="2209800" cy="3276599"/>
            </a:xfrm>
          </p:grpSpPr>
          <p:sp>
            <p:nvSpPr>
              <p:cNvPr id="592" name="Flowchart: Stored Data 591"/>
              <p:cNvSpPr/>
              <p:nvPr/>
            </p:nvSpPr>
            <p:spPr>
              <a:xfrm rot="5400000">
                <a:off x="-155031" y="4105806"/>
                <a:ext cx="3132044" cy="711631"/>
              </a:xfrm>
              <a:prstGeom prst="flowChartOnlineStorag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3" name="Chevron 592"/>
              <p:cNvSpPr/>
              <p:nvPr/>
            </p:nvSpPr>
            <p:spPr>
              <a:xfrm>
                <a:off x="381000" y="5497605"/>
                <a:ext cx="2209800" cy="674594"/>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591" name="TextBox 590"/>
            <p:cNvSpPr txBox="1"/>
            <p:nvPr/>
          </p:nvSpPr>
          <p:spPr>
            <a:xfrm rot="10800000">
              <a:off x="1646500" y="3135775"/>
              <a:ext cx="307783" cy="369332"/>
            </a:xfrm>
            <a:prstGeom prst="rect">
              <a:avLst/>
            </a:prstGeom>
            <a:noFill/>
          </p:spPr>
          <p:txBody>
            <a:bodyPr wrap="square" rtlCol="0">
              <a:spAutoFit/>
            </a:bodyPr>
            <a:lstStyle/>
            <a:p>
              <a:r>
                <a:rPr lang="en-US" b="1" dirty="0" smtClean="0">
                  <a:solidFill>
                    <a:schemeClr val="bg1"/>
                  </a:solidFill>
                </a:rPr>
                <a:t>T</a:t>
              </a:r>
              <a:endParaRPr lang="en-US" b="1" dirty="0">
                <a:solidFill>
                  <a:schemeClr val="bg1"/>
                </a:solidFill>
              </a:endParaRPr>
            </a:p>
          </p:txBody>
        </p:sp>
      </p:grpSp>
      <p:grpSp>
        <p:nvGrpSpPr>
          <p:cNvPr id="594" name="Group 593"/>
          <p:cNvGrpSpPr/>
          <p:nvPr/>
        </p:nvGrpSpPr>
        <p:grpSpPr>
          <a:xfrm rot="10800000">
            <a:off x="0" y="3810000"/>
            <a:ext cx="765500" cy="861791"/>
            <a:chOff x="1066800" y="762000"/>
            <a:chExt cx="765500" cy="861791"/>
          </a:xfrm>
        </p:grpSpPr>
        <p:grpSp>
          <p:nvGrpSpPr>
            <p:cNvPr id="595" name="Group 12"/>
            <p:cNvGrpSpPr/>
            <p:nvPr/>
          </p:nvGrpSpPr>
          <p:grpSpPr>
            <a:xfrm rot="10800000">
              <a:off x="1066800" y="762000"/>
              <a:ext cx="765500" cy="861791"/>
              <a:chOff x="4572000" y="1066801"/>
              <a:chExt cx="2209800" cy="3200399"/>
            </a:xfrm>
            <a:solidFill>
              <a:schemeClr val="accent6">
                <a:lumMod val="75000"/>
              </a:schemeClr>
            </a:solidFill>
          </p:grpSpPr>
          <p:sp>
            <p:nvSpPr>
              <p:cNvPr id="597" name="Flowchart: Stored Data 596"/>
              <p:cNvSpPr/>
              <p:nvPr/>
            </p:nvSpPr>
            <p:spPr>
              <a:xfrm rot="16200000">
                <a:off x="4047593" y="2277007"/>
                <a:ext cx="3132044" cy="711631"/>
              </a:xfrm>
              <a:prstGeom prst="flowChartOnlineStorag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8" name="Chevron 597"/>
              <p:cNvSpPr/>
              <p:nvPr/>
            </p:nvSpPr>
            <p:spPr>
              <a:xfrm>
                <a:off x="4572000" y="3592606"/>
                <a:ext cx="2209800" cy="674594"/>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596" name="TextBox 595"/>
            <p:cNvSpPr txBox="1"/>
            <p:nvPr/>
          </p:nvSpPr>
          <p:spPr>
            <a:xfrm>
              <a:off x="1295400" y="990600"/>
              <a:ext cx="307783" cy="369332"/>
            </a:xfrm>
            <a:prstGeom prst="rect">
              <a:avLst/>
            </a:prstGeom>
            <a:noFill/>
          </p:spPr>
          <p:txBody>
            <a:bodyPr wrap="square" rtlCol="0">
              <a:spAutoFit/>
            </a:bodyPr>
            <a:lstStyle/>
            <a:p>
              <a:r>
                <a:rPr lang="en-US" b="1" dirty="0" smtClean="0">
                  <a:solidFill>
                    <a:schemeClr val="bg1"/>
                  </a:solidFill>
                </a:rPr>
                <a:t>A</a:t>
              </a:r>
              <a:endParaRPr lang="en-US" b="1" dirty="0">
                <a:solidFill>
                  <a:schemeClr val="bg1"/>
                </a:solidFill>
              </a:endParaRPr>
            </a:p>
          </p:txBody>
        </p:sp>
      </p:grpSp>
      <p:grpSp>
        <p:nvGrpSpPr>
          <p:cNvPr id="599" name="Group 598"/>
          <p:cNvGrpSpPr/>
          <p:nvPr/>
        </p:nvGrpSpPr>
        <p:grpSpPr>
          <a:xfrm rot="10800000">
            <a:off x="1752600" y="4876800"/>
            <a:ext cx="765500" cy="855657"/>
            <a:chOff x="2081317" y="2998553"/>
            <a:chExt cx="765500" cy="855657"/>
          </a:xfrm>
        </p:grpSpPr>
        <p:grpSp>
          <p:nvGrpSpPr>
            <p:cNvPr id="600" name="Group 22"/>
            <p:cNvGrpSpPr/>
            <p:nvPr/>
          </p:nvGrpSpPr>
          <p:grpSpPr>
            <a:xfrm>
              <a:off x="2081317" y="2998553"/>
              <a:ext cx="765500" cy="855657"/>
              <a:chOff x="3962400" y="2907175"/>
              <a:chExt cx="2209800" cy="3177619"/>
            </a:xfrm>
          </p:grpSpPr>
          <p:sp>
            <p:nvSpPr>
              <p:cNvPr id="602" name="Chevron 601"/>
              <p:cNvSpPr/>
              <p:nvPr/>
            </p:nvSpPr>
            <p:spPr>
              <a:xfrm rot="16200000">
                <a:off x="3505200" y="4126375"/>
                <a:ext cx="3124200" cy="685800"/>
              </a:xfrm>
              <a:prstGeom prst="chevron">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03" name="Chevron 602"/>
              <p:cNvSpPr/>
              <p:nvPr/>
            </p:nvSpPr>
            <p:spPr>
              <a:xfrm>
                <a:off x="3962400" y="5410200"/>
                <a:ext cx="2209800" cy="674594"/>
              </a:xfrm>
              <a:prstGeom prst="chevron">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601" name="TextBox 600"/>
            <p:cNvSpPr txBox="1"/>
            <p:nvPr/>
          </p:nvSpPr>
          <p:spPr>
            <a:xfrm rot="10800000">
              <a:off x="2320725" y="3130950"/>
              <a:ext cx="307783" cy="369332"/>
            </a:xfrm>
            <a:prstGeom prst="rect">
              <a:avLst/>
            </a:prstGeom>
            <a:noFill/>
          </p:spPr>
          <p:txBody>
            <a:bodyPr wrap="square" rtlCol="0">
              <a:spAutoFit/>
            </a:bodyPr>
            <a:lstStyle/>
            <a:p>
              <a:r>
                <a:rPr lang="en-US" b="1" dirty="0">
                  <a:solidFill>
                    <a:schemeClr val="bg1"/>
                  </a:solidFill>
                </a:rPr>
                <a:t>C</a:t>
              </a:r>
            </a:p>
          </p:txBody>
        </p:sp>
      </p:grpSp>
      <p:grpSp>
        <p:nvGrpSpPr>
          <p:cNvPr id="604" name="Group 603"/>
          <p:cNvGrpSpPr/>
          <p:nvPr/>
        </p:nvGrpSpPr>
        <p:grpSpPr>
          <a:xfrm>
            <a:off x="4648200" y="4419600"/>
            <a:ext cx="765500" cy="882310"/>
            <a:chOff x="1447800" y="2971800"/>
            <a:chExt cx="765500" cy="882310"/>
          </a:xfrm>
        </p:grpSpPr>
        <p:grpSp>
          <p:nvGrpSpPr>
            <p:cNvPr id="605" name="Group 30"/>
            <p:cNvGrpSpPr/>
            <p:nvPr/>
          </p:nvGrpSpPr>
          <p:grpSpPr>
            <a:xfrm>
              <a:off x="1447800" y="2971800"/>
              <a:ext cx="765500" cy="882310"/>
              <a:chOff x="381000" y="2895600"/>
              <a:chExt cx="2209800" cy="3276599"/>
            </a:xfrm>
          </p:grpSpPr>
          <p:sp>
            <p:nvSpPr>
              <p:cNvPr id="607" name="Flowchart: Stored Data 606"/>
              <p:cNvSpPr/>
              <p:nvPr/>
            </p:nvSpPr>
            <p:spPr>
              <a:xfrm rot="5400000">
                <a:off x="-155031" y="4105806"/>
                <a:ext cx="3132044" cy="711631"/>
              </a:xfrm>
              <a:prstGeom prst="flowChartOnlineStorag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8" name="Chevron 607"/>
              <p:cNvSpPr/>
              <p:nvPr/>
            </p:nvSpPr>
            <p:spPr>
              <a:xfrm>
                <a:off x="381000" y="5497605"/>
                <a:ext cx="2209800" cy="674594"/>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606" name="TextBox 605"/>
            <p:cNvSpPr txBox="1"/>
            <p:nvPr/>
          </p:nvSpPr>
          <p:spPr>
            <a:xfrm rot="10800000">
              <a:off x="1646500" y="3135775"/>
              <a:ext cx="307783" cy="369332"/>
            </a:xfrm>
            <a:prstGeom prst="rect">
              <a:avLst/>
            </a:prstGeom>
            <a:noFill/>
          </p:spPr>
          <p:txBody>
            <a:bodyPr wrap="square" rtlCol="0">
              <a:spAutoFit/>
            </a:bodyPr>
            <a:lstStyle/>
            <a:p>
              <a:r>
                <a:rPr lang="en-US" b="1" dirty="0" smtClean="0">
                  <a:solidFill>
                    <a:schemeClr val="bg1"/>
                  </a:solidFill>
                </a:rPr>
                <a:t>T</a:t>
              </a:r>
              <a:endParaRPr lang="en-US" b="1" dirty="0">
                <a:solidFill>
                  <a:schemeClr val="bg1"/>
                </a:solidFill>
              </a:endParaRPr>
            </a:p>
          </p:txBody>
        </p:sp>
      </p:grpSp>
      <p:grpSp>
        <p:nvGrpSpPr>
          <p:cNvPr id="609" name="Group 608"/>
          <p:cNvGrpSpPr/>
          <p:nvPr/>
        </p:nvGrpSpPr>
        <p:grpSpPr>
          <a:xfrm>
            <a:off x="3276600" y="2895600"/>
            <a:ext cx="765500" cy="855657"/>
            <a:chOff x="2081317" y="2998553"/>
            <a:chExt cx="765500" cy="855657"/>
          </a:xfrm>
        </p:grpSpPr>
        <p:grpSp>
          <p:nvGrpSpPr>
            <p:cNvPr id="610" name="Group 22"/>
            <p:cNvGrpSpPr/>
            <p:nvPr/>
          </p:nvGrpSpPr>
          <p:grpSpPr>
            <a:xfrm>
              <a:off x="2081317" y="2998553"/>
              <a:ext cx="765500" cy="855657"/>
              <a:chOff x="3962400" y="2907175"/>
              <a:chExt cx="2209800" cy="3177619"/>
            </a:xfrm>
          </p:grpSpPr>
          <p:sp>
            <p:nvSpPr>
              <p:cNvPr id="612" name="Chevron 611"/>
              <p:cNvSpPr/>
              <p:nvPr/>
            </p:nvSpPr>
            <p:spPr>
              <a:xfrm rot="16200000">
                <a:off x="3505200" y="4126375"/>
                <a:ext cx="3124200" cy="685800"/>
              </a:xfrm>
              <a:prstGeom prst="chevron">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13" name="Chevron 612"/>
              <p:cNvSpPr/>
              <p:nvPr/>
            </p:nvSpPr>
            <p:spPr>
              <a:xfrm>
                <a:off x="3962400" y="5410200"/>
                <a:ext cx="2209800" cy="674594"/>
              </a:xfrm>
              <a:prstGeom prst="chevron">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611" name="TextBox 610"/>
            <p:cNvSpPr txBox="1"/>
            <p:nvPr/>
          </p:nvSpPr>
          <p:spPr>
            <a:xfrm rot="10800000">
              <a:off x="2320725" y="3130950"/>
              <a:ext cx="307783" cy="369332"/>
            </a:xfrm>
            <a:prstGeom prst="rect">
              <a:avLst/>
            </a:prstGeom>
            <a:noFill/>
          </p:spPr>
          <p:txBody>
            <a:bodyPr wrap="square" rtlCol="0">
              <a:spAutoFit/>
            </a:bodyPr>
            <a:lstStyle/>
            <a:p>
              <a:r>
                <a:rPr lang="en-US" b="1" dirty="0">
                  <a:solidFill>
                    <a:schemeClr val="bg1"/>
                  </a:solidFill>
                </a:rPr>
                <a:t>C</a:t>
              </a:r>
            </a:p>
          </p:txBody>
        </p:sp>
      </p:grpSp>
      <p:grpSp>
        <p:nvGrpSpPr>
          <p:cNvPr id="614" name="Group 613"/>
          <p:cNvGrpSpPr/>
          <p:nvPr/>
        </p:nvGrpSpPr>
        <p:grpSpPr>
          <a:xfrm rot="10800000">
            <a:off x="2514600" y="2286000"/>
            <a:ext cx="765500" cy="882310"/>
            <a:chOff x="1447800" y="2971800"/>
            <a:chExt cx="765500" cy="882310"/>
          </a:xfrm>
        </p:grpSpPr>
        <p:grpSp>
          <p:nvGrpSpPr>
            <p:cNvPr id="615" name="Group 30"/>
            <p:cNvGrpSpPr/>
            <p:nvPr/>
          </p:nvGrpSpPr>
          <p:grpSpPr>
            <a:xfrm>
              <a:off x="1447800" y="2971800"/>
              <a:ext cx="765500" cy="882310"/>
              <a:chOff x="381000" y="2895600"/>
              <a:chExt cx="2209800" cy="3276599"/>
            </a:xfrm>
          </p:grpSpPr>
          <p:sp>
            <p:nvSpPr>
              <p:cNvPr id="617" name="Flowchart: Stored Data 616"/>
              <p:cNvSpPr/>
              <p:nvPr/>
            </p:nvSpPr>
            <p:spPr>
              <a:xfrm rot="5400000">
                <a:off x="-155031" y="4105806"/>
                <a:ext cx="3132044" cy="711631"/>
              </a:xfrm>
              <a:prstGeom prst="flowChartOnlineStorag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8" name="Chevron 617"/>
              <p:cNvSpPr/>
              <p:nvPr/>
            </p:nvSpPr>
            <p:spPr>
              <a:xfrm>
                <a:off x="381000" y="5497605"/>
                <a:ext cx="2209800" cy="674594"/>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616" name="TextBox 615"/>
            <p:cNvSpPr txBox="1"/>
            <p:nvPr/>
          </p:nvSpPr>
          <p:spPr>
            <a:xfrm rot="10800000">
              <a:off x="1646500" y="3135775"/>
              <a:ext cx="307783" cy="369332"/>
            </a:xfrm>
            <a:prstGeom prst="rect">
              <a:avLst/>
            </a:prstGeom>
            <a:noFill/>
          </p:spPr>
          <p:txBody>
            <a:bodyPr wrap="square" rtlCol="0">
              <a:spAutoFit/>
            </a:bodyPr>
            <a:lstStyle/>
            <a:p>
              <a:r>
                <a:rPr lang="en-US" b="1" dirty="0" smtClean="0">
                  <a:solidFill>
                    <a:schemeClr val="bg1"/>
                  </a:solidFill>
                </a:rPr>
                <a:t>T</a:t>
              </a:r>
              <a:endParaRPr lang="en-US" b="1" dirty="0">
                <a:solidFill>
                  <a:schemeClr val="bg1"/>
                </a:solidFill>
              </a:endParaRPr>
            </a:p>
          </p:txBody>
        </p:sp>
      </p:grpSp>
      <p:grpSp>
        <p:nvGrpSpPr>
          <p:cNvPr id="619" name="Group 618"/>
          <p:cNvGrpSpPr/>
          <p:nvPr/>
        </p:nvGrpSpPr>
        <p:grpSpPr>
          <a:xfrm rot="10800000">
            <a:off x="4343400" y="2667000"/>
            <a:ext cx="765500" cy="861791"/>
            <a:chOff x="1066800" y="762000"/>
            <a:chExt cx="765500" cy="861791"/>
          </a:xfrm>
        </p:grpSpPr>
        <p:grpSp>
          <p:nvGrpSpPr>
            <p:cNvPr id="620" name="Group 12"/>
            <p:cNvGrpSpPr/>
            <p:nvPr/>
          </p:nvGrpSpPr>
          <p:grpSpPr>
            <a:xfrm rot="10800000">
              <a:off x="1066800" y="762000"/>
              <a:ext cx="765500" cy="861791"/>
              <a:chOff x="4572000" y="1066801"/>
              <a:chExt cx="2209800" cy="3200399"/>
            </a:xfrm>
            <a:solidFill>
              <a:schemeClr val="accent6">
                <a:lumMod val="75000"/>
              </a:schemeClr>
            </a:solidFill>
          </p:grpSpPr>
          <p:sp>
            <p:nvSpPr>
              <p:cNvPr id="622" name="Flowchart: Stored Data 621"/>
              <p:cNvSpPr/>
              <p:nvPr/>
            </p:nvSpPr>
            <p:spPr>
              <a:xfrm rot="16200000">
                <a:off x="4047593" y="2277007"/>
                <a:ext cx="3132044" cy="711631"/>
              </a:xfrm>
              <a:prstGeom prst="flowChartOnlineStorag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3" name="Chevron 622"/>
              <p:cNvSpPr/>
              <p:nvPr/>
            </p:nvSpPr>
            <p:spPr>
              <a:xfrm>
                <a:off x="4572000" y="3592606"/>
                <a:ext cx="2209800" cy="674594"/>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621" name="TextBox 620"/>
            <p:cNvSpPr txBox="1"/>
            <p:nvPr/>
          </p:nvSpPr>
          <p:spPr>
            <a:xfrm>
              <a:off x="1295400" y="990600"/>
              <a:ext cx="307783" cy="369332"/>
            </a:xfrm>
            <a:prstGeom prst="rect">
              <a:avLst/>
            </a:prstGeom>
            <a:noFill/>
          </p:spPr>
          <p:txBody>
            <a:bodyPr wrap="square" rtlCol="0">
              <a:spAutoFit/>
            </a:bodyPr>
            <a:lstStyle/>
            <a:p>
              <a:r>
                <a:rPr lang="en-US" b="1" dirty="0" smtClean="0">
                  <a:solidFill>
                    <a:schemeClr val="bg1"/>
                  </a:solidFill>
                </a:rPr>
                <a:t>A</a:t>
              </a:r>
              <a:endParaRPr lang="en-US" b="1" dirty="0">
                <a:solidFill>
                  <a:schemeClr val="bg1"/>
                </a:solidFill>
              </a:endParaRPr>
            </a:p>
          </p:txBody>
        </p:sp>
      </p:grpSp>
      <p:grpSp>
        <p:nvGrpSpPr>
          <p:cNvPr id="624" name="Group 623"/>
          <p:cNvGrpSpPr/>
          <p:nvPr/>
        </p:nvGrpSpPr>
        <p:grpSpPr>
          <a:xfrm>
            <a:off x="3886200" y="4876800"/>
            <a:ext cx="765500" cy="882310"/>
            <a:chOff x="2133600" y="228600"/>
            <a:chExt cx="2209800" cy="3276599"/>
          </a:xfrm>
        </p:grpSpPr>
        <p:grpSp>
          <p:nvGrpSpPr>
            <p:cNvPr id="625" name="Group 21"/>
            <p:cNvGrpSpPr/>
            <p:nvPr/>
          </p:nvGrpSpPr>
          <p:grpSpPr>
            <a:xfrm>
              <a:off x="2133600" y="228600"/>
              <a:ext cx="2209800" cy="3276599"/>
              <a:chOff x="6172200" y="1295401"/>
              <a:chExt cx="2209800" cy="3276599"/>
            </a:xfrm>
            <a:solidFill>
              <a:srgbClr val="00B050"/>
            </a:solidFill>
          </p:grpSpPr>
          <p:sp>
            <p:nvSpPr>
              <p:cNvPr id="627" name="Chevron 626"/>
              <p:cNvSpPr/>
              <p:nvPr/>
            </p:nvSpPr>
            <p:spPr>
              <a:xfrm rot="16200000">
                <a:off x="5791200" y="2667000"/>
                <a:ext cx="3124200" cy="685800"/>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28" name="Chevron 627"/>
              <p:cNvSpPr/>
              <p:nvPr/>
            </p:nvSpPr>
            <p:spPr>
              <a:xfrm rot="10800000">
                <a:off x="6172200" y="1295401"/>
                <a:ext cx="2209800" cy="674594"/>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626" name="TextBox 625"/>
            <p:cNvSpPr txBox="1"/>
            <p:nvPr/>
          </p:nvSpPr>
          <p:spPr>
            <a:xfrm>
              <a:off x="2831210" y="1181113"/>
              <a:ext cx="888490" cy="1371573"/>
            </a:xfrm>
            <a:prstGeom prst="rect">
              <a:avLst/>
            </a:prstGeom>
            <a:noFill/>
          </p:spPr>
          <p:txBody>
            <a:bodyPr wrap="square" rtlCol="0">
              <a:spAutoFit/>
            </a:bodyPr>
            <a:lstStyle/>
            <a:p>
              <a:r>
                <a:rPr lang="en-US" b="1" dirty="0">
                  <a:solidFill>
                    <a:schemeClr val="bg1"/>
                  </a:solidFill>
                </a:rPr>
                <a:t>G</a:t>
              </a:r>
            </a:p>
          </p:txBody>
        </p:sp>
      </p:grpSp>
      <p:grpSp>
        <p:nvGrpSpPr>
          <p:cNvPr id="629" name="Group 628"/>
          <p:cNvGrpSpPr/>
          <p:nvPr/>
        </p:nvGrpSpPr>
        <p:grpSpPr>
          <a:xfrm>
            <a:off x="2362200" y="5410200"/>
            <a:ext cx="765500" cy="855657"/>
            <a:chOff x="2081317" y="2998553"/>
            <a:chExt cx="765500" cy="855657"/>
          </a:xfrm>
        </p:grpSpPr>
        <p:grpSp>
          <p:nvGrpSpPr>
            <p:cNvPr id="630" name="Group 22"/>
            <p:cNvGrpSpPr/>
            <p:nvPr/>
          </p:nvGrpSpPr>
          <p:grpSpPr>
            <a:xfrm>
              <a:off x="2081317" y="2998553"/>
              <a:ext cx="765500" cy="855657"/>
              <a:chOff x="3962400" y="2907175"/>
              <a:chExt cx="2209800" cy="3177619"/>
            </a:xfrm>
          </p:grpSpPr>
          <p:sp>
            <p:nvSpPr>
              <p:cNvPr id="632" name="Chevron 631"/>
              <p:cNvSpPr/>
              <p:nvPr/>
            </p:nvSpPr>
            <p:spPr>
              <a:xfrm rot="16200000">
                <a:off x="3505200" y="4126375"/>
                <a:ext cx="3124200" cy="685800"/>
              </a:xfrm>
              <a:prstGeom prst="chevron">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33" name="Chevron 632"/>
              <p:cNvSpPr/>
              <p:nvPr/>
            </p:nvSpPr>
            <p:spPr>
              <a:xfrm>
                <a:off x="3962400" y="5410200"/>
                <a:ext cx="2209800" cy="674594"/>
              </a:xfrm>
              <a:prstGeom prst="chevron">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631" name="TextBox 630"/>
            <p:cNvSpPr txBox="1"/>
            <p:nvPr/>
          </p:nvSpPr>
          <p:spPr>
            <a:xfrm rot="10800000">
              <a:off x="2320725" y="3130950"/>
              <a:ext cx="307783" cy="369332"/>
            </a:xfrm>
            <a:prstGeom prst="rect">
              <a:avLst/>
            </a:prstGeom>
            <a:noFill/>
          </p:spPr>
          <p:txBody>
            <a:bodyPr wrap="square" rtlCol="0">
              <a:spAutoFit/>
            </a:bodyPr>
            <a:lstStyle/>
            <a:p>
              <a:r>
                <a:rPr lang="en-US" b="1" dirty="0">
                  <a:solidFill>
                    <a:schemeClr val="bg1"/>
                  </a:solidFill>
                </a:rPr>
                <a:t>C</a:t>
              </a:r>
            </a:p>
          </p:txBody>
        </p:sp>
      </p:grpSp>
      <p:grpSp>
        <p:nvGrpSpPr>
          <p:cNvPr id="634" name="Group 633"/>
          <p:cNvGrpSpPr/>
          <p:nvPr/>
        </p:nvGrpSpPr>
        <p:grpSpPr>
          <a:xfrm rot="10800000">
            <a:off x="5029200" y="3429000"/>
            <a:ext cx="765500" cy="882310"/>
            <a:chOff x="1447800" y="2971800"/>
            <a:chExt cx="765500" cy="882310"/>
          </a:xfrm>
        </p:grpSpPr>
        <p:grpSp>
          <p:nvGrpSpPr>
            <p:cNvPr id="635" name="Group 30"/>
            <p:cNvGrpSpPr/>
            <p:nvPr/>
          </p:nvGrpSpPr>
          <p:grpSpPr>
            <a:xfrm>
              <a:off x="1447800" y="2971800"/>
              <a:ext cx="765500" cy="882310"/>
              <a:chOff x="381000" y="2895600"/>
              <a:chExt cx="2209800" cy="3276599"/>
            </a:xfrm>
          </p:grpSpPr>
          <p:sp>
            <p:nvSpPr>
              <p:cNvPr id="637" name="Flowchart: Stored Data 636"/>
              <p:cNvSpPr/>
              <p:nvPr/>
            </p:nvSpPr>
            <p:spPr>
              <a:xfrm rot="5400000">
                <a:off x="-155031" y="4105806"/>
                <a:ext cx="3132044" cy="711631"/>
              </a:xfrm>
              <a:prstGeom prst="flowChartOnlineStorag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8" name="Chevron 637"/>
              <p:cNvSpPr/>
              <p:nvPr/>
            </p:nvSpPr>
            <p:spPr>
              <a:xfrm>
                <a:off x="381000" y="5497605"/>
                <a:ext cx="2209800" cy="674594"/>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636" name="TextBox 635"/>
            <p:cNvSpPr txBox="1"/>
            <p:nvPr/>
          </p:nvSpPr>
          <p:spPr>
            <a:xfrm rot="10800000">
              <a:off x="1646500" y="3135775"/>
              <a:ext cx="307783" cy="369332"/>
            </a:xfrm>
            <a:prstGeom prst="rect">
              <a:avLst/>
            </a:prstGeom>
            <a:noFill/>
          </p:spPr>
          <p:txBody>
            <a:bodyPr wrap="square" rtlCol="0">
              <a:spAutoFit/>
            </a:bodyPr>
            <a:lstStyle/>
            <a:p>
              <a:r>
                <a:rPr lang="en-US" b="1" dirty="0" smtClean="0">
                  <a:solidFill>
                    <a:schemeClr val="bg1"/>
                  </a:solidFill>
                </a:rPr>
                <a:t>T</a:t>
              </a:r>
              <a:endParaRPr lang="en-US" b="1" dirty="0">
                <a:solidFill>
                  <a:schemeClr val="bg1"/>
                </a:solidFill>
              </a:endParaRPr>
            </a:p>
          </p:txBody>
        </p:sp>
      </p:grpSp>
      <p:grpSp>
        <p:nvGrpSpPr>
          <p:cNvPr id="639" name="Group 638"/>
          <p:cNvGrpSpPr/>
          <p:nvPr/>
        </p:nvGrpSpPr>
        <p:grpSpPr>
          <a:xfrm rot="10800000">
            <a:off x="3429000" y="5181600"/>
            <a:ext cx="765500" cy="861791"/>
            <a:chOff x="1066800" y="762000"/>
            <a:chExt cx="765500" cy="861791"/>
          </a:xfrm>
        </p:grpSpPr>
        <p:grpSp>
          <p:nvGrpSpPr>
            <p:cNvPr id="640" name="Group 12"/>
            <p:cNvGrpSpPr/>
            <p:nvPr/>
          </p:nvGrpSpPr>
          <p:grpSpPr>
            <a:xfrm rot="10800000">
              <a:off x="1066800" y="762000"/>
              <a:ext cx="765500" cy="861791"/>
              <a:chOff x="4572000" y="1066801"/>
              <a:chExt cx="2209800" cy="3200399"/>
            </a:xfrm>
            <a:solidFill>
              <a:schemeClr val="accent6">
                <a:lumMod val="75000"/>
              </a:schemeClr>
            </a:solidFill>
          </p:grpSpPr>
          <p:sp>
            <p:nvSpPr>
              <p:cNvPr id="642" name="Flowchart: Stored Data 641"/>
              <p:cNvSpPr/>
              <p:nvPr/>
            </p:nvSpPr>
            <p:spPr>
              <a:xfrm rot="16200000">
                <a:off x="4047593" y="2277007"/>
                <a:ext cx="3132044" cy="711631"/>
              </a:xfrm>
              <a:prstGeom prst="flowChartOnlineStorag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3" name="Chevron 642"/>
              <p:cNvSpPr/>
              <p:nvPr/>
            </p:nvSpPr>
            <p:spPr>
              <a:xfrm>
                <a:off x="4572000" y="3592606"/>
                <a:ext cx="2209800" cy="674594"/>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641" name="TextBox 640"/>
            <p:cNvSpPr txBox="1"/>
            <p:nvPr/>
          </p:nvSpPr>
          <p:spPr>
            <a:xfrm>
              <a:off x="1295400" y="990600"/>
              <a:ext cx="307783" cy="369332"/>
            </a:xfrm>
            <a:prstGeom prst="rect">
              <a:avLst/>
            </a:prstGeom>
            <a:noFill/>
          </p:spPr>
          <p:txBody>
            <a:bodyPr wrap="square" rtlCol="0">
              <a:spAutoFit/>
            </a:bodyPr>
            <a:lstStyle/>
            <a:p>
              <a:r>
                <a:rPr lang="en-US" b="1" dirty="0" smtClean="0">
                  <a:solidFill>
                    <a:schemeClr val="bg1"/>
                  </a:solidFill>
                </a:rPr>
                <a:t>A</a:t>
              </a:r>
              <a:endParaRPr lang="en-US" b="1" dirty="0">
                <a:solidFill>
                  <a:schemeClr val="bg1"/>
                </a:solidFill>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152400"/>
            <a:ext cx="7772400" cy="1200329"/>
          </a:xfrm>
          <a:prstGeom prst="rect">
            <a:avLst/>
          </a:prstGeom>
          <a:noFill/>
        </p:spPr>
        <p:txBody>
          <a:bodyPr wrap="square" rtlCol="0">
            <a:spAutoFit/>
          </a:bodyPr>
          <a:lstStyle/>
          <a:p>
            <a:r>
              <a:rPr lang="en-US" b="1" dirty="0" smtClean="0"/>
              <a:t>STEP 2:  Copy and paste your completed DNA strand onto this page.  DNA helicase is one of the enzymes responsible for “unzipping” the DNA for replication.  Illustrate the unzipping of your DNA molecule and the formation of a ‘replication bubble’ using the helicase enzymes below. </a:t>
            </a:r>
            <a:endParaRPr lang="en-US" b="1" dirty="0"/>
          </a:p>
        </p:txBody>
      </p:sp>
      <p:sp>
        <p:nvSpPr>
          <p:cNvPr id="5" name="Freeform 4"/>
          <p:cNvSpPr/>
          <p:nvPr/>
        </p:nvSpPr>
        <p:spPr>
          <a:xfrm>
            <a:off x="2590800" y="2133600"/>
            <a:ext cx="1794076" cy="1454551"/>
          </a:xfrm>
          <a:custGeom>
            <a:avLst/>
            <a:gdLst>
              <a:gd name="connsiteX0" fmla="*/ 171691 w 1794076"/>
              <a:gd name="connsiteY0" fmla="*/ 569088 h 1454551"/>
              <a:gd name="connsiteX1" fmla="*/ 958770 w 1794076"/>
              <a:gd name="connsiteY1" fmla="*/ 71377 h 1454551"/>
              <a:gd name="connsiteX2" fmla="*/ 1491205 w 1794076"/>
              <a:gd name="connsiteY2" fmla="*/ 140825 h 1454551"/>
              <a:gd name="connsiteX3" fmla="*/ 1722699 w 1794076"/>
              <a:gd name="connsiteY3" fmla="*/ 407042 h 1454551"/>
              <a:gd name="connsiteX4" fmla="*/ 1792147 w 1794076"/>
              <a:gd name="connsiteY4" fmla="*/ 731134 h 1454551"/>
              <a:gd name="connsiteX5" fmla="*/ 1711124 w 1794076"/>
              <a:gd name="connsiteY5" fmla="*/ 1170972 h 1454551"/>
              <a:gd name="connsiteX6" fmla="*/ 1444906 w 1794076"/>
              <a:gd name="connsiteY6" fmla="*/ 1390891 h 1454551"/>
              <a:gd name="connsiteX7" fmla="*/ 1178689 w 1794076"/>
              <a:gd name="connsiteY7" fmla="*/ 1437189 h 1454551"/>
              <a:gd name="connsiteX8" fmla="*/ 750425 w 1794076"/>
              <a:gd name="connsiteY8" fmla="*/ 1286718 h 1454551"/>
              <a:gd name="connsiteX9" fmla="*/ 426334 w 1794076"/>
              <a:gd name="connsiteY9" fmla="*/ 1205696 h 1454551"/>
              <a:gd name="connsiteX10" fmla="*/ 67519 w 1794076"/>
              <a:gd name="connsiteY10" fmla="*/ 904754 h 1454551"/>
              <a:gd name="connsiteX11" fmla="*/ 21220 w 1794076"/>
              <a:gd name="connsiteY11" fmla="*/ 673260 h 1454551"/>
              <a:gd name="connsiteX12" fmla="*/ 171691 w 1794076"/>
              <a:gd name="connsiteY12" fmla="*/ 569088 h 1454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94076" h="1454551">
                <a:moveTo>
                  <a:pt x="171691" y="569088"/>
                </a:moveTo>
                <a:cubicBezTo>
                  <a:pt x="327949" y="468774"/>
                  <a:pt x="738851" y="142754"/>
                  <a:pt x="958770" y="71377"/>
                </a:cubicBezTo>
                <a:cubicBezTo>
                  <a:pt x="1178689" y="0"/>
                  <a:pt x="1363883" y="84881"/>
                  <a:pt x="1491205" y="140825"/>
                </a:cubicBezTo>
                <a:cubicBezTo>
                  <a:pt x="1618527" y="196769"/>
                  <a:pt x="1672542" y="308657"/>
                  <a:pt x="1722699" y="407042"/>
                </a:cubicBezTo>
                <a:cubicBezTo>
                  <a:pt x="1772856" y="505427"/>
                  <a:pt x="1794076" y="603812"/>
                  <a:pt x="1792147" y="731134"/>
                </a:cubicBezTo>
                <a:cubicBezTo>
                  <a:pt x="1790218" y="858456"/>
                  <a:pt x="1768997" y="1061013"/>
                  <a:pt x="1711124" y="1170972"/>
                </a:cubicBezTo>
                <a:cubicBezTo>
                  <a:pt x="1653251" y="1280931"/>
                  <a:pt x="1533645" y="1346522"/>
                  <a:pt x="1444906" y="1390891"/>
                </a:cubicBezTo>
                <a:cubicBezTo>
                  <a:pt x="1356167" y="1435260"/>
                  <a:pt x="1294436" y="1454551"/>
                  <a:pt x="1178689" y="1437189"/>
                </a:cubicBezTo>
                <a:cubicBezTo>
                  <a:pt x="1062942" y="1419827"/>
                  <a:pt x="875818" y="1325300"/>
                  <a:pt x="750425" y="1286718"/>
                </a:cubicBezTo>
                <a:cubicBezTo>
                  <a:pt x="625033" y="1248136"/>
                  <a:pt x="540152" y="1269357"/>
                  <a:pt x="426334" y="1205696"/>
                </a:cubicBezTo>
                <a:cubicBezTo>
                  <a:pt x="312516" y="1142035"/>
                  <a:pt x="135038" y="993493"/>
                  <a:pt x="67519" y="904754"/>
                </a:cubicBezTo>
                <a:cubicBezTo>
                  <a:pt x="0" y="816015"/>
                  <a:pt x="0" y="731134"/>
                  <a:pt x="21220" y="673260"/>
                </a:cubicBezTo>
                <a:cubicBezTo>
                  <a:pt x="42440" y="615387"/>
                  <a:pt x="15433" y="669402"/>
                  <a:pt x="171691" y="569088"/>
                </a:cubicBez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HELICASE</a:t>
            </a:r>
            <a:endParaRPr lang="en-US" dirty="0"/>
          </a:p>
        </p:txBody>
      </p:sp>
      <p:grpSp>
        <p:nvGrpSpPr>
          <p:cNvPr id="8" name="Group 7"/>
          <p:cNvGrpSpPr/>
          <p:nvPr/>
        </p:nvGrpSpPr>
        <p:grpSpPr>
          <a:xfrm>
            <a:off x="4530524" y="2126849"/>
            <a:ext cx="1794076" cy="1454551"/>
            <a:chOff x="4953000" y="2286000"/>
            <a:chExt cx="1794076" cy="1454551"/>
          </a:xfrm>
        </p:grpSpPr>
        <p:sp>
          <p:nvSpPr>
            <p:cNvPr id="6" name="Freeform 5"/>
            <p:cNvSpPr/>
            <p:nvPr/>
          </p:nvSpPr>
          <p:spPr>
            <a:xfrm>
              <a:off x="4953000" y="2286000"/>
              <a:ext cx="1794076" cy="1454551"/>
            </a:xfrm>
            <a:custGeom>
              <a:avLst/>
              <a:gdLst>
                <a:gd name="connsiteX0" fmla="*/ 171691 w 1794076"/>
                <a:gd name="connsiteY0" fmla="*/ 569088 h 1454551"/>
                <a:gd name="connsiteX1" fmla="*/ 958770 w 1794076"/>
                <a:gd name="connsiteY1" fmla="*/ 71377 h 1454551"/>
                <a:gd name="connsiteX2" fmla="*/ 1491205 w 1794076"/>
                <a:gd name="connsiteY2" fmla="*/ 140825 h 1454551"/>
                <a:gd name="connsiteX3" fmla="*/ 1722699 w 1794076"/>
                <a:gd name="connsiteY3" fmla="*/ 407042 h 1454551"/>
                <a:gd name="connsiteX4" fmla="*/ 1792147 w 1794076"/>
                <a:gd name="connsiteY4" fmla="*/ 731134 h 1454551"/>
                <a:gd name="connsiteX5" fmla="*/ 1711124 w 1794076"/>
                <a:gd name="connsiteY5" fmla="*/ 1170972 h 1454551"/>
                <a:gd name="connsiteX6" fmla="*/ 1444906 w 1794076"/>
                <a:gd name="connsiteY6" fmla="*/ 1390891 h 1454551"/>
                <a:gd name="connsiteX7" fmla="*/ 1178689 w 1794076"/>
                <a:gd name="connsiteY7" fmla="*/ 1437189 h 1454551"/>
                <a:gd name="connsiteX8" fmla="*/ 750425 w 1794076"/>
                <a:gd name="connsiteY8" fmla="*/ 1286718 h 1454551"/>
                <a:gd name="connsiteX9" fmla="*/ 426334 w 1794076"/>
                <a:gd name="connsiteY9" fmla="*/ 1205696 h 1454551"/>
                <a:gd name="connsiteX10" fmla="*/ 67519 w 1794076"/>
                <a:gd name="connsiteY10" fmla="*/ 904754 h 1454551"/>
                <a:gd name="connsiteX11" fmla="*/ 21220 w 1794076"/>
                <a:gd name="connsiteY11" fmla="*/ 673260 h 1454551"/>
                <a:gd name="connsiteX12" fmla="*/ 171691 w 1794076"/>
                <a:gd name="connsiteY12" fmla="*/ 569088 h 1454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94076" h="1454551">
                  <a:moveTo>
                    <a:pt x="171691" y="569088"/>
                  </a:moveTo>
                  <a:cubicBezTo>
                    <a:pt x="327949" y="468774"/>
                    <a:pt x="738851" y="142754"/>
                    <a:pt x="958770" y="71377"/>
                  </a:cubicBezTo>
                  <a:cubicBezTo>
                    <a:pt x="1178689" y="0"/>
                    <a:pt x="1363883" y="84881"/>
                    <a:pt x="1491205" y="140825"/>
                  </a:cubicBezTo>
                  <a:cubicBezTo>
                    <a:pt x="1618527" y="196769"/>
                    <a:pt x="1672542" y="308657"/>
                    <a:pt x="1722699" y="407042"/>
                  </a:cubicBezTo>
                  <a:cubicBezTo>
                    <a:pt x="1772856" y="505427"/>
                    <a:pt x="1794076" y="603812"/>
                    <a:pt x="1792147" y="731134"/>
                  </a:cubicBezTo>
                  <a:cubicBezTo>
                    <a:pt x="1790218" y="858456"/>
                    <a:pt x="1768997" y="1061013"/>
                    <a:pt x="1711124" y="1170972"/>
                  </a:cubicBezTo>
                  <a:cubicBezTo>
                    <a:pt x="1653251" y="1280931"/>
                    <a:pt x="1533645" y="1346522"/>
                    <a:pt x="1444906" y="1390891"/>
                  </a:cubicBezTo>
                  <a:cubicBezTo>
                    <a:pt x="1356167" y="1435260"/>
                    <a:pt x="1294436" y="1454551"/>
                    <a:pt x="1178689" y="1437189"/>
                  </a:cubicBezTo>
                  <a:cubicBezTo>
                    <a:pt x="1062942" y="1419827"/>
                    <a:pt x="875818" y="1325300"/>
                    <a:pt x="750425" y="1286718"/>
                  </a:cubicBezTo>
                  <a:cubicBezTo>
                    <a:pt x="625033" y="1248136"/>
                    <a:pt x="540152" y="1269357"/>
                    <a:pt x="426334" y="1205696"/>
                  </a:cubicBezTo>
                  <a:cubicBezTo>
                    <a:pt x="312516" y="1142035"/>
                    <a:pt x="135038" y="993493"/>
                    <a:pt x="67519" y="904754"/>
                  </a:cubicBezTo>
                  <a:cubicBezTo>
                    <a:pt x="0" y="816015"/>
                    <a:pt x="0" y="731134"/>
                    <a:pt x="21220" y="673260"/>
                  </a:cubicBezTo>
                  <a:cubicBezTo>
                    <a:pt x="42440" y="615387"/>
                    <a:pt x="15433" y="669402"/>
                    <a:pt x="171691" y="569088"/>
                  </a:cubicBezTo>
                  <a:close/>
                </a:path>
              </a:pathLst>
            </a:custGeom>
            <a:solidFill>
              <a:schemeClr val="accent6"/>
            </a:solidFill>
            <a:ln>
              <a:noFill/>
            </a:ln>
            <a:scene3d>
              <a:camera prst="orthographicFront">
                <a:rot lat="0" lon="1079998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sp>
          <p:nvSpPr>
            <p:cNvPr id="7" name="Rectangle 6"/>
            <p:cNvSpPr/>
            <p:nvPr/>
          </p:nvSpPr>
          <p:spPr>
            <a:xfrm>
              <a:off x="5257800" y="2819400"/>
              <a:ext cx="1071126" cy="369332"/>
            </a:xfrm>
            <a:prstGeom prst="rect">
              <a:avLst/>
            </a:prstGeom>
          </p:spPr>
          <p:txBody>
            <a:bodyPr wrap="none">
              <a:spAutoFit/>
            </a:bodyPr>
            <a:lstStyle/>
            <a:p>
              <a:pPr algn="ctr"/>
              <a:r>
                <a:rPr lang="en-US" dirty="0" smtClean="0">
                  <a:solidFill>
                    <a:schemeClr val="bg1"/>
                  </a:solidFill>
                </a:rPr>
                <a:t>HELICASE</a:t>
              </a:r>
              <a:endParaRPr lang="en-US" dirty="0">
                <a:solidFill>
                  <a:schemeClr val="bg1"/>
                </a:solidFill>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85800" y="67270"/>
            <a:ext cx="7772400" cy="923330"/>
          </a:xfrm>
          <a:prstGeom prst="rect">
            <a:avLst/>
          </a:prstGeom>
          <a:noFill/>
        </p:spPr>
        <p:txBody>
          <a:bodyPr wrap="square" rtlCol="0">
            <a:spAutoFit/>
          </a:bodyPr>
          <a:lstStyle/>
          <a:p>
            <a:r>
              <a:rPr lang="en-US" b="1" dirty="0" smtClean="0"/>
              <a:t>STEP 3:  Illustrate the two strands of DNA that are now “unzipped” (hint: the illustration will ultimately look like a step ladder that has been sawed in half from the top to the bottom…the nucleotides will be unpaired).  </a:t>
            </a:r>
            <a:endParaRPr lang="en-US"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533400" y="2514600"/>
            <a:ext cx="2590800" cy="1828800"/>
          </a:xfrm>
          <a:prstGeom prst="ellipse">
            <a:avLst/>
          </a:prstGeom>
          <a:solidFill>
            <a:schemeClr val="accent4">
              <a:lumMod val="60000"/>
              <a:lumOff val="40000"/>
              <a:alpha val="4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DNA POLYMERASE</a:t>
            </a:r>
            <a:endParaRPr lang="en-US" dirty="0"/>
          </a:p>
        </p:txBody>
      </p:sp>
      <p:grpSp>
        <p:nvGrpSpPr>
          <p:cNvPr id="5" name="Group 4"/>
          <p:cNvGrpSpPr/>
          <p:nvPr/>
        </p:nvGrpSpPr>
        <p:grpSpPr>
          <a:xfrm>
            <a:off x="1295400" y="5638800"/>
            <a:ext cx="765500" cy="882310"/>
            <a:chOff x="1447800" y="2971800"/>
            <a:chExt cx="765500" cy="882310"/>
          </a:xfrm>
        </p:grpSpPr>
        <p:grpSp>
          <p:nvGrpSpPr>
            <p:cNvPr id="6" name="Group 30"/>
            <p:cNvGrpSpPr/>
            <p:nvPr/>
          </p:nvGrpSpPr>
          <p:grpSpPr>
            <a:xfrm>
              <a:off x="1447800" y="2971800"/>
              <a:ext cx="765500" cy="882310"/>
              <a:chOff x="381000" y="2895600"/>
              <a:chExt cx="2209800" cy="3276599"/>
            </a:xfrm>
          </p:grpSpPr>
          <p:sp>
            <p:nvSpPr>
              <p:cNvPr id="8" name="Flowchart: Stored Data 7"/>
              <p:cNvSpPr/>
              <p:nvPr/>
            </p:nvSpPr>
            <p:spPr>
              <a:xfrm rot="5400000">
                <a:off x="-155031" y="4105806"/>
                <a:ext cx="3132044" cy="711631"/>
              </a:xfrm>
              <a:prstGeom prst="flowChartOnlineStorag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hevron 8"/>
              <p:cNvSpPr/>
              <p:nvPr/>
            </p:nvSpPr>
            <p:spPr>
              <a:xfrm>
                <a:off x="381000" y="5497605"/>
                <a:ext cx="2209800" cy="674594"/>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7" name="TextBox 6"/>
            <p:cNvSpPr txBox="1"/>
            <p:nvPr/>
          </p:nvSpPr>
          <p:spPr>
            <a:xfrm rot="10800000">
              <a:off x="1646500" y="3135775"/>
              <a:ext cx="307783" cy="369332"/>
            </a:xfrm>
            <a:prstGeom prst="rect">
              <a:avLst/>
            </a:prstGeom>
            <a:noFill/>
          </p:spPr>
          <p:txBody>
            <a:bodyPr wrap="square" rtlCol="0">
              <a:spAutoFit/>
            </a:bodyPr>
            <a:lstStyle/>
            <a:p>
              <a:r>
                <a:rPr lang="en-US" b="1" dirty="0" smtClean="0">
                  <a:solidFill>
                    <a:schemeClr val="bg1"/>
                  </a:solidFill>
                </a:rPr>
                <a:t>T</a:t>
              </a:r>
              <a:endParaRPr lang="en-US" b="1" dirty="0">
                <a:solidFill>
                  <a:schemeClr val="bg1"/>
                </a:solidFill>
              </a:endParaRPr>
            </a:p>
          </p:txBody>
        </p:sp>
      </p:grpSp>
      <p:grpSp>
        <p:nvGrpSpPr>
          <p:cNvPr id="10" name="Group 9"/>
          <p:cNvGrpSpPr/>
          <p:nvPr/>
        </p:nvGrpSpPr>
        <p:grpSpPr>
          <a:xfrm>
            <a:off x="609600" y="5562600"/>
            <a:ext cx="765500" cy="855657"/>
            <a:chOff x="2081317" y="2998553"/>
            <a:chExt cx="765500" cy="855657"/>
          </a:xfrm>
        </p:grpSpPr>
        <p:grpSp>
          <p:nvGrpSpPr>
            <p:cNvPr id="11" name="Group 22"/>
            <p:cNvGrpSpPr/>
            <p:nvPr/>
          </p:nvGrpSpPr>
          <p:grpSpPr>
            <a:xfrm>
              <a:off x="2081317" y="2998553"/>
              <a:ext cx="765500" cy="855657"/>
              <a:chOff x="3962400" y="2907175"/>
              <a:chExt cx="2209800" cy="3177619"/>
            </a:xfrm>
          </p:grpSpPr>
          <p:sp>
            <p:nvSpPr>
              <p:cNvPr id="13" name="Chevron 12"/>
              <p:cNvSpPr/>
              <p:nvPr/>
            </p:nvSpPr>
            <p:spPr>
              <a:xfrm rot="16200000">
                <a:off x="3505200" y="4126375"/>
                <a:ext cx="3124200" cy="685800"/>
              </a:xfrm>
              <a:prstGeom prst="chevron">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Chevron 13"/>
              <p:cNvSpPr/>
              <p:nvPr/>
            </p:nvSpPr>
            <p:spPr>
              <a:xfrm>
                <a:off x="3962400" y="5410200"/>
                <a:ext cx="2209800" cy="674594"/>
              </a:xfrm>
              <a:prstGeom prst="chevron">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12" name="TextBox 11"/>
            <p:cNvSpPr txBox="1"/>
            <p:nvPr/>
          </p:nvSpPr>
          <p:spPr>
            <a:xfrm rot="10800000">
              <a:off x="2320725" y="3130950"/>
              <a:ext cx="307783" cy="369332"/>
            </a:xfrm>
            <a:prstGeom prst="rect">
              <a:avLst/>
            </a:prstGeom>
            <a:noFill/>
          </p:spPr>
          <p:txBody>
            <a:bodyPr wrap="square" rtlCol="0">
              <a:spAutoFit/>
            </a:bodyPr>
            <a:lstStyle/>
            <a:p>
              <a:r>
                <a:rPr lang="en-US" b="1" dirty="0">
                  <a:solidFill>
                    <a:schemeClr val="bg1"/>
                  </a:solidFill>
                </a:rPr>
                <a:t>C</a:t>
              </a:r>
            </a:p>
          </p:txBody>
        </p:sp>
      </p:grpSp>
      <p:grpSp>
        <p:nvGrpSpPr>
          <p:cNvPr id="15" name="Group 14"/>
          <p:cNvGrpSpPr/>
          <p:nvPr/>
        </p:nvGrpSpPr>
        <p:grpSpPr>
          <a:xfrm rot="10800000">
            <a:off x="914400" y="4724400"/>
            <a:ext cx="765500" cy="882310"/>
            <a:chOff x="2133600" y="228600"/>
            <a:chExt cx="2209800" cy="3276599"/>
          </a:xfrm>
        </p:grpSpPr>
        <p:grpSp>
          <p:nvGrpSpPr>
            <p:cNvPr id="16" name="Group 21"/>
            <p:cNvGrpSpPr/>
            <p:nvPr/>
          </p:nvGrpSpPr>
          <p:grpSpPr>
            <a:xfrm>
              <a:off x="2133600" y="228600"/>
              <a:ext cx="2209800" cy="3276599"/>
              <a:chOff x="6172200" y="1295401"/>
              <a:chExt cx="2209800" cy="3276599"/>
            </a:xfrm>
            <a:solidFill>
              <a:srgbClr val="00B050"/>
            </a:solidFill>
          </p:grpSpPr>
          <p:sp>
            <p:nvSpPr>
              <p:cNvPr id="18" name="Chevron 17"/>
              <p:cNvSpPr/>
              <p:nvPr/>
            </p:nvSpPr>
            <p:spPr>
              <a:xfrm rot="16200000">
                <a:off x="5791200" y="2667000"/>
                <a:ext cx="3124200" cy="685800"/>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 name="Chevron 18"/>
              <p:cNvSpPr/>
              <p:nvPr/>
            </p:nvSpPr>
            <p:spPr>
              <a:xfrm rot="10800000">
                <a:off x="6172200" y="1295401"/>
                <a:ext cx="2209800" cy="674594"/>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17" name="TextBox 16"/>
            <p:cNvSpPr txBox="1"/>
            <p:nvPr/>
          </p:nvSpPr>
          <p:spPr>
            <a:xfrm>
              <a:off x="2831210" y="1181113"/>
              <a:ext cx="888490" cy="1371573"/>
            </a:xfrm>
            <a:prstGeom prst="rect">
              <a:avLst/>
            </a:prstGeom>
            <a:noFill/>
          </p:spPr>
          <p:txBody>
            <a:bodyPr wrap="square" rtlCol="0">
              <a:spAutoFit/>
            </a:bodyPr>
            <a:lstStyle/>
            <a:p>
              <a:r>
                <a:rPr lang="en-US" b="1" dirty="0">
                  <a:solidFill>
                    <a:schemeClr val="bg1"/>
                  </a:solidFill>
                </a:rPr>
                <a:t>G</a:t>
              </a:r>
            </a:p>
          </p:txBody>
        </p:sp>
      </p:grpSp>
      <p:grpSp>
        <p:nvGrpSpPr>
          <p:cNvPr id="20" name="Group 19"/>
          <p:cNvGrpSpPr/>
          <p:nvPr/>
        </p:nvGrpSpPr>
        <p:grpSpPr>
          <a:xfrm>
            <a:off x="4724400" y="5791200"/>
            <a:ext cx="765500" cy="861791"/>
            <a:chOff x="1066800" y="762000"/>
            <a:chExt cx="765500" cy="861791"/>
          </a:xfrm>
        </p:grpSpPr>
        <p:grpSp>
          <p:nvGrpSpPr>
            <p:cNvPr id="21" name="Group 12"/>
            <p:cNvGrpSpPr/>
            <p:nvPr/>
          </p:nvGrpSpPr>
          <p:grpSpPr>
            <a:xfrm rot="10800000">
              <a:off x="1066800" y="762000"/>
              <a:ext cx="765500" cy="861791"/>
              <a:chOff x="4572000" y="1066801"/>
              <a:chExt cx="2209800" cy="3200399"/>
            </a:xfrm>
            <a:solidFill>
              <a:schemeClr val="accent6">
                <a:lumMod val="75000"/>
              </a:schemeClr>
            </a:solidFill>
          </p:grpSpPr>
          <p:sp>
            <p:nvSpPr>
              <p:cNvPr id="23" name="Flowchart: Stored Data 22"/>
              <p:cNvSpPr/>
              <p:nvPr/>
            </p:nvSpPr>
            <p:spPr>
              <a:xfrm rot="16200000">
                <a:off x="4047593" y="2277007"/>
                <a:ext cx="3132044" cy="711631"/>
              </a:xfrm>
              <a:prstGeom prst="flowChartOnlineStorag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Chevron 23"/>
              <p:cNvSpPr/>
              <p:nvPr/>
            </p:nvSpPr>
            <p:spPr>
              <a:xfrm>
                <a:off x="4572000" y="3592606"/>
                <a:ext cx="2209800" cy="674594"/>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22" name="TextBox 21"/>
            <p:cNvSpPr txBox="1"/>
            <p:nvPr/>
          </p:nvSpPr>
          <p:spPr>
            <a:xfrm>
              <a:off x="1295400" y="990600"/>
              <a:ext cx="307783" cy="369332"/>
            </a:xfrm>
            <a:prstGeom prst="rect">
              <a:avLst/>
            </a:prstGeom>
            <a:noFill/>
          </p:spPr>
          <p:txBody>
            <a:bodyPr wrap="square" rtlCol="0">
              <a:spAutoFit/>
            </a:bodyPr>
            <a:lstStyle/>
            <a:p>
              <a:r>
                <a:rPr lang="en-US" b="1" dirty="0" smtClean="0">
                  <a:solidFill>
                    <a:schemeClr val="bg1"/>
                  </a:solidFill>
                </a:rPr>
                <a:t>A</a:t>
              </a:r>
              <a:endParaRPr lang="en-US" b="1" dirty="0">
                <a:solidFill>
                  <a:schemeClr val="bg1"/>
                </a:solidFill>
              </a:endParaRPr>
            </a:p>
          </p:txBody>
        </p:sp>
      </p:grpSp>
      <p:grpSp>
        <p:nvGrpSpPr>
          <p:cNvPr id="25" name="Group 24"/>
          <p:cNvGrpSpPr/>
          <p:nvPr/>
        </p:nvGrpSpPr>
        <p:grpSpPr>
          <a:xfrm>
            <a:off x="4191000" y="5638800"/>
            <a:ext cx="765500" cy="882310"/>
            <a:chOff x="2133600" y="228600"/>
            <a:chExt cx="2209800" cy="3276599"/>
          </a:xfrm>
        </p:grpSpPr>
        <p:grpSp>
          <p:nvGrpSpPr>
            <p:cNvPr id="26" name="Group 21"/>
            <p:cNvGrpSpPr/>
            <p:nvPr/>
          </p:nvGrpSpPr>
          <p:grpSpPr>
            <a:xfrm>
              <a:off x="2133600" y="228600"/>
              <a:ext cx="2209800" cy="3276599"/>
              <a:chOff x="6172200" y="1295401"/>
              <a:chExt cx="2209800" cy="3276599"/>
            </a:xfrm>
            <a:solidFill>
              <a:srgbClr val="00B050"/>
            </a:solidFill>
          </p:grpSpPr>
          <p:sp>
            <p:nvSpPr>
              <p:cNvPr id="28" name="Chevron 27"/>
              <p:cNvSpPr/>
              <p:nvPr/>
            </p:nvSpPr>
            <p:spPr>
              <a:xfrm rot="16200000">
                <a:off x="5791200" y="2667000"/>
                <a:ext cx="3124200" cy="685800"/>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9" name="Chevron 28"/>
              <p:cNvSpPr/>
              <p:nvPr/>
            </p:nvSpPr>
            <p:spPr>
              <a:xfrm rot="10800000">
                <a:off x="6172200" y="1295401"/>
                <a:ext cx="2209800" cy="674594"/>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27" name="TextBox 26"/>
            <p:cNvSpPr txBox="1"/>
            <p:nvPr/>
          </p:nvSpPr>
          <p:spPr>
            <a:xfrm>
              <a:off x="2831210" y="1181113"/>
              <a:ext cx="888490" cy="1371573"/>
            </a:xfrm>
            <a:prstGeom prst="rect">
              <a:avLst/>
            </a:prstGeom>
            <a:noFill/>
          </p:spPr>
          <p:txBody>
            <a:bodyPr wrap="square" rtlCol="0">
              <a:spAutoFit/>
            </a:bodyPr>
            <a:lstStyle/>
            <a:p>
              <a:r>
                <a:rPr lang="en-US" b="1" dirty="0">
                  <a:solidFill>
                    <a:schemeClr val="bg1"/>
                  </a:solidFill>
                </a:rPr>
                <a:t>G</a:t>
              </a:r>
            </a:p>
          </p:txBody>
        </p:sp>
      </p:grpSp>
      <p:grpSp>
        <p:nvGrpSpPr>
          <p:cNvPr id="30" name="Group 29"/>
          <p:cNvGrpSpPr/>
          <p:nvPr/>
        </p:nvGrpSpPr>
        <p:grpSpPr>
          <a:xfrm>
            <a:off x="3581400" y="5638800"/>
            <a:ext cx="765500" cy="861791"/>
            <a:chOff x="1066800" y="762000"/>
            <a:chExt cx="765500" cy="861791"/>
          </a:xfrm>
        </p:grpSpPr>
        <p:grpSp>
          <p:nvGrpSpPr>
            <p:cNvPr id="31" name="Group 12"/>
            <p:cNvGrpSpPr/>
            <p:nvPr/>
          </p:nvGrpSpPr>
          <p:grpSpPr>
            <a:xfrm rot="10800000">
              <a:off x="1066800" y="762000"/>
              <a:ext cx="765500" cy="861791"/>
              <a:chOff x="4572000" y="1066801"/>
              <a:chExt cx="2209800" cy="3200399"/>
            </a:xfrm>
            <a:solidFill>
              <a:schemeClr val="accent6">
                <a:lumMod val="75000"/>
              </a:schemeClr>
            </a:solidFill>
          </p:grpSpPr>
          <p:sp>
            <p:nvSpPr>
              <p:cNvPr id="33" name="Flowchart: Stored Data 32"/>
              <p:cNvSpPr/>
              <p:nvPr/>
            </p:nvSpPr>
            <p:spPr>
              <a:xfrm rot="16200000">
                <a:off x="4047593" y="2277007"/>
                <a:ext cx="3132044" cy="711631"/>
              </a:xfrm>
              <a:prstGeom prst="flowChartOnlineStorag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Chevron 33"/>
              <p:cNvSpPr/>
              <p:nvPr/>
            </p:nvSpPr>
            <p:spPr>
              <a:xfrm>
                <a:off x="4572000" y="3592606"/>
                <a:ext cx="2209800" cy="674594"/>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32" name="TextBox 31"/>
            <p:cNvSpPr txBox="1"/>
            <p:nvPr/>
          </p:nvSpPr>
          <p:spPr>
            <a:xfrm>
              <a:off x="1295400" y="990600"/>
              <a:ext cx="307783" cy="369332"/>
            </a:xfrm>
            <a:prstGeom prst="rect">
              <a:avLst/>
            </a:prstGeom>
            <a:noFill/>
          </p:spPr>
          <p:txBody>
            <a:bodyPr wrap="square" rtlCol="0">
              <a:spAutoFit/>
            </a:bodyPr>
            <a:lstStyle/>
            <a:p>
              <a:r>
                <a:rPr lang="en-US" b="1" dirty="0" smtClean="0">
                  <a:solidFill>
                    <a:schemeClr val="bg1"/>
                  </a:solidFill>
                </a:rPr>
                <a:t>A</a:t>
              </a:r>
              <a:endParaRPr lang="en-US" b="1" dirty="0">
                <a:solidFill>
                  <a:schemeClr val="bg1"/>
                </a:solidFill>
              </a:endParaRPr>
            </a:p>
          </p:txBody>
        </p:sp>
      </p:grpSp>
      <p:grpSp>
        <p:nvGrpSpPr>
          <p:cNvPr id="35" name="Group 34"/>
          <p:cNvGrpSpPr/>
          <p:nvPr/>
        </p:nvGrpSpPr>
        <p:grpSpPr>
          <a:xfrm>
            <a:off x="2971800" y="4724400"/>
            <a:ext cx="765500" cy="855657"/>
            <a:chOff x="2081317" y="2998553"/>
            <a:chExt cx="765500" cy="855657"/>
          </a:xfrm>
        </p:grpSpPr>
        <p:grpSp>
          <p:nvGrpSpPr>
            <p:cNvPr id="36" name="Group 22"/>
            <p:cNvGrpSpPr/>
            <p:nvPr/>
          </p:nvGrpSpPr>
          <p:grpSpPr>
            <a:xfrm>
              <a:off x="2081317" y="2998553"/>
              <a:ext cx="765500" cy="855657"/>
              <a:chOff x="3962400" y="2907175"/>
              <a:chExt cx="2209800" cy="3177619"/>
            </a:xfrm>
          </p:grpSpPr>
          <p:sp>
            <p:nvSpPr>
              <p:cNvPr id="38" name="Chevron 37"/>
              <p:cNvSpPr/>
              <p:nvPr/>
            </p:nvSpPr>
            <p:spPr>
              <a:xfrm rot="16200000">
                <a:off x="3505200" y="4126375"/>
                <a:ext cx="3124200" cy="685800"/>
              </a:xfrm>
              <a:prstGeom prst="chevron">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9" name="Chevron 38"/>
              <p:cNvSpPr/>
              <p:nvPr/>
            </p:nvSpPr>
            <p:spPr>
              <a:xfrm>
                <a:off x="3962400" y="5410200"/>
                <a:ext cx="2209800" cy="674594"/>
              </a:xfrm>
              <a:prstGeom prst="chevron">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37" name="TextBox 36"/>
            <p:cNvSpPr txBox="1"/>
            <p:nvPr/>
          </p:nvSpPr>
          <p:spPr>
            <a:xfrm rot="10800000">
              <a:off x="2320725" y="3130950"/>
              <a:ext cx="307783" cy="369332"/>
            </a:xfrm>
            <a:prstGeom prst="rect">
              <a:avLst/>
            </a:prstGeom>
            <a:noFill/>
          </p:spPr>
          <p:txBody>
            <a:bodyPr wrap="square" rtlCol="0">
              <a:spAutoFit/>
            </a:bodyPr>
            <a:lstStyle/>
            <a:p>
              <a:r>
                <a:rPr lang="en-US" b="1" dirty="0">
                  <a:solidFill>
                    <a:schemeClr val="bg1"/>
                  </a:solidFill>
                </a:rPr>
                <a:t>C</a:t>
              </a:r>
            </a:p>
          </p:txBody>
        </p:sp>
      </p:grpSp>
      <p:grpSp>
        <p:nvGrpSpPr>
          <p:cNvPr id="40" name="Group 39"/>
          <p:cNvGrpSpPr/>
          <p:nvPr/>
        </p:nvGrpSpPr>
        <p:grpSpPr>
          <a:xfrm rot="10800000">
            <a:off x="3124200" y="5638800"/>
            <a:ext cx="765500" cy="882310"/>
            <a:chOff x="2133600" y="228600"/>
            <a:chExt cx="2209800" cy="3276599"/>
          </a:xfrm>
        </p:grpSpPr>
        <p:grpSp>
          <p:nvGrpSpPr>
            <p:cNvPr id="41" name="Group 21"/>
            <p:cNvGrpSpPr/>
            <p:nvPr/>
          </p:nvGrpSpPr>
          <p:grpSpPr>
            <a:xfrm>
              <a:off x="2133600" y="228600"/>
              <a:ext cx="2209800" cy="3276599"/>
              <a:chOff x="6172200" y="1295401"/>
              <a:chExt cx="2209800" cy="3276599"/>
            </a:xfrm>
            <a:solidFill>
              <a:srgbClr val="00B050"/>
            </a:solidFill>
          </p:grpSpPr>
          <p:sp>
            <p:nvSpPr>
              <p:cNvPr id="43" name="Chevron 42"/>
              <p:cNvSpPr/>
              <p:nvPr/>
            </p:nvSpPr>
            <p:spPr>
              <a:xfrm rot="16200000">
                <a:off x="5791200" y="2667000"/>
                <a:ext cx="3124200" cy="685800"/>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4" name="Chevron 43"/>
              <p:cNvSpPr/>
              <p:nvPr/>
            </p:nvSpPr>
            <p:spPr>
              <a:xfrm rot="10800000">
                <a:off x="6172200" y="1295401"/>
                <a:ext cx="2209800" cy="674594"/>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42" name="TextBox 41"/>
            <p:cNvSpPr txBox="1"/>
            <p:nvPr/>
          </p:nvSpPr>
          <p:spPr>
            <a:xfrm>
              <a:off x="2831210" y="1181113"/>
              <a:ext cx="888490" cy="1371573"/>
            </a:xfrm>
            <a:prstGeom prst="rect">
              <a:avLst/>
            </a:prstGeom>
            <a:noFill/>
          </p:spPr>
          <p:txBody>
            <a:bodyPr wrap="square" rtlCol="0">
              <a:spAutoFit/>
            </a:bodyPr>
            <a:lstStyle/>
            <a:p>
              <a:r>
                <a:rPr lang="en-US" b="1" dirty="0">
                  <a:solidFill>
                    <a:schemeClr val="bg1"/>
                  </a:solidFill>
                </a:rPr>
                <a:t>G</a:t>
              </a:r>
            </a:p>
          </p:txBody>
        </p:sp>
      </p:grpSp>
      <p:grpSp>
        <p:nvGrpSpPr>
          <p:cNvPr id="45" name="Group 44"/>
          <p:cNvGrpSpPr/>
          <p:nvPr/>
        </p:nvGrpSpPr>
        <p:grpSpPr>
          <a:xfrm rot="10800000">
            <a:off x="3962400" y="4648200"/>
            <a:ext cx="765500" cy="861791"/>
            <a:chOff x="1066800" y="762000"/>
            <a:chExt cx="765500" cy="861791"/>
          </a:xfrm>
        </p:grpSpPr>
        <p:grpSp>
          <p:nvGrpSpPr>
            <p:cNvPr id="46" name="Group 12"/>
            <p:cNvGrpSpPr/>
            <p:nvPr/>
          </p:nvGrpSpPr>
          <p:grpSpPr>
            <a:xfrm rot="10800000">
              <a:off x="1066800" y="762000"/>
              <a:ext cx="765500" cy="861791"/>
              <a:chOff x="4572000" y="1066801"/>
              <a:chExt cx="2209800" cy="3200399"/>
            </a:xfrm>
            <a:solidFill>
              <a:schemeClr val="accent6">
                <a:lumMod val="75000"/>
              </a:schemeClr>
            </a:solidFill>
          </p:grpSpPr>
          <p:sp>
            <p:nvSpPr>
              <p:cNvPr id="48" name="Flowchart: Stored Data 47"/>
              <p:cNvSpPr/>
              <p:nvPr/>
            </p:nvSpPr>
            <p:spPr>
              <a:xfrm rot="16200000">
                <a:off x="4047593" y="2277007"/>
                <a:ext cx="3132044" cy="711631"/>
              </a:xfrm>
              <a:prstGeom prst="flowChartOnlineStorag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Chevron 48"/>
              <p:cNvSpPr/>
              <p:nvPr/>
            </p:nvSpPr>
            <p:spPr>
              <a:xfrm>
                <a:off x="4572000" y="3592606"/>
                <a:ext cx="2209800" cy="674594"/>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47" name="TextBox 46"/>
            <p:cNvSpPr txBox="1"/>
            <p:nvPr/>
          </p:nvSpPr>
          <p:spPr>
            <a:xfrm>
              <a:off x="1295400" y="990600"/>
              <a:ext cx="307783" cy="369332"/>
            </a:xfrm>
            <a:prstGeom prst="rect">
              <a:avLst/>
            </a:prstGeom>
            <a:noFill/>
          </p:spPr>
          <p:txBody>
            <a:bodyPr wrap="square" rtlCol="0">
              <a:spAutoFit/>
            </a:bodyPr>
            <a:lstStyle/>
            <a:p>
              <a:r>
                <a:rPr lang="en-US" b="1" dirty="0" smtClean="0">
                  <a:solidFill>
                    <a:schemeClr val="bg1"/>
                  </a:solidFill>
                </a:rPr>
                <a:t>A</a:t>
              </a:r>
              <a:endParaRPr lang="en-US" b="1" dirty="0">
                <a:solidFill>
                  <a:schemeClr val="bg1"/>
                </a:solidFill>
              </a:endParaRPr>
            </a:p>
          </p:txBody>
        </p:sp>
      </p:grpSp>
      <p:grpSp>
        <p:nvGrpSpPr>
          <p:cNvPr id="50" name="Group 49"/>
          <p:cNvGrpSpPr/>
          <p:nvPr/>
        </p:nvGrpSpPr>
        <p:grpSpPr>
          <a:xfrm rot="10800000">
            <a:off x="4572000" y="4876800"/>
            <a:ext cx="765500" cy="855657"/>
            <a:chOff x="2081317" y="2998553"/>
            <a:chExt cx="765500" cy="855657"/>
          </a:xfrm>
        </p:grpSpPr>
        <p:grpSp>
          <p:nvGrpSpPr>
            <p:cNvPr id="51" name="Group 22"/>
            <p:cNvGrpSpPr/>
            <p:nvPr/>
          </p:nvGrpSpPr>
          <p:grpSpPr>
            <a:xfrm>
              <a:off x="2081317" y="2998553"/>
              <a:ext cx="765500" cy="855657"/>
              <a:chOff x="3962400" y="2907175"/>
              <a:chExt cx="2209800" cy="3177619"/>
            </a:xfrm>
          </p:grpSpPr>
          <p:sp>
            <p:nvSpPr>
              <p:cNvPr id="53" name="Chevron 52"/>
              <p:cNvSpPr/>
              <p:nvPr/>
            </p:nvSpPr>
            <p:spPr>
              <a:xfrm rot="16200000">
                <a:off x="3505200" y="4126375"/>
                <a:ext cx="3124200" cy="685800"/>
              </a:xfrm>
              <a:prstGeom prst="chevron">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4" name="Chevron 53"/>
              <p:cNvSpPr/>
              <p:nvPr/>
            </p:nvSpPr>
            <p:spPr>
              <a:xfrm>
                <a:off x="3962400" y="5410200"/>
                <a:ext cx="2209800" cy="674594"/>
              </a:xfrm>
              <a:prstGeom prst="chevron">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52" name="TextBox 51"/>
            <p:cNvSpPr txBox="1"/>
            <p:nvPr/>
          </p:nvSpPr>
          <p:spPr>
            <a:xfrm rot="10800000">
              <a:off x="2320725" y="3130950"/>
              <a:ext cx="307783" cy="369332"/>
            </a:xfrm>
            <a:prstGeom prst="rect">
              <a:avLst/>
            </a:prstGeom>
            <a:noFill/>
          </p:spPr>
          <p:txBody>
            <a:bodyPr wrap="square" rtlCol="0">
              <a:spAutoFit/>
            </a:bodyPr>
            <a:lstStyle/>
            <a:p>
              <a:r>
                <a:rPr lang="en-US" b="1" dirty="0">
                  <a:solidFill>
                    <a:schemeClr val="bg1"/>
                  </a:solidFill>
                </a:rPr>
                <a:t>C</a:t>
              </a:r>
            </a:p>
          </p:txBody>
        </p:sp>
      </p:grpSp>
      <p:grpSp>
        <p:nvGrpSpPr>
          <p:cNvPr id="55" name="Group 54"/>
          <p:cNvGrpSpPr/>
          <p:nvPr/>
        </p:nvGrpSpPr>
        <p:grpSpPr>
          <a:xfrm>
            <a:off x="1600200" y="4572000"/>
            <a:ext cx="765500" cy="882310"/>
            <a:chOff x="2133600" y="228600"/>
            <a:chExt cx="2209800" cy="3276599"/>
          </a:xfrm>
        </p:grpSpPr>
        <p:grpSp>
          <p:nvGrpSpPr>
            <p:cNvPr id="56" name="Group 21"/>
            <p:cNvGrpSpPr/>
            <p:nvPr/>
          </p:nvGrpSpPr>
          <p:grpSpPr>
            <a:xfrm>
              <a:off x="2133600" y="228600"/>
              <a:ext cx="2209800" cy="3276599"/>
              <a:chOff x="6172200" y="1295401"/>
              <a:chExt cx="2209800" cy="3276599"/>
            </a:xfrm>
            <a:solidFill>
              <a:srgbClr val="00B050"/>
            </a:solidFill>
          </p:grpSpPr>
          <p:sp>
            <p:nvSpPr>
              <p:cNvPr id="58" name="Chevron 57"/>
              <p:cNvSpPr/>
              <p:nvPr/>
            </p:nvSpPr>
            <p:spPr>
              <a:xfrm rot="16200000">
                <a:off x="5791200" y="2667000"/>
                <a:ext cx="3124200" cy="685800"/>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9" name="Chevron 58"/>
              <p:cNvSpPr/>
              <p:nvPr/>
            </p:nvSpPr>
            <p:spPr>
              <a:xfrm rot="10800000">
                <a:off x="6172200" y="1295401"/>
                <a:ext cx="2209800" cy="674594"/>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57" name="TextBox 56"/>
            <p:cNvSpPr txBox="1"/>
            <p:nvPr/>
          </p:nvSpPr>
          <p:spPr>
            <a:xfrm>
              <a:off x="2831210" y="1181113"/>
              <a:ext cx="888490" cy="1371573"/>
            </a:xfrm>
            <a:prstGeom prst="rect">
              <a:avLst/>
            </a:prstGeom>
            <a:noFill/>
          </p:spPr>
          <p:txBody>
            <a:bodyPr wrap="square" rtlCol="0">
              <a:spAutoFit/>
            </a:bodyPr>
            <a:lstStyle/>
            <a:p>
              <a:r>
                <a:rPr lang="en-US" b="1" dirty="0">
                  <a:solidFill>
                    <a:schemeClr val="bg1"/>
                  </a:solidFill>
                </a:rPr>
                <a:t>G</a:t>
              </a:r>
            </a:p>
          </p:txBody>
        </p:sp>
      </p:grpSp>
      <p:grpSp>
        <p:nvGrpSpPr>
          <p:cNvPr id="60" name="Group 59"/>
          <p:cNvGrpSpPr/>
          <p:nvPr/>
        </p:nvGrpSpPr>
        <p:grpSpPr>
          <a:xfrm rot="10800000">
            <a:off x="0" y="5105400"/>
            <a:ext cx="765500" cy="882310"/>
            <a:chOff x="1447800" y="2971800"/>
            <a:chExt cx="765500" cy="882310"/>
          </a:xfrm>
        </p:grpSpPr>
        <p:grpSp>
          <p:nvGrpSpPr>
            <p:cNvPr id="61" name="Group 30"/>
            <p:cNvGrpSpPr/>
            <p:nvPr/>
          </p:nvGrpSpPr>
          <p:grpSpPr>
            <a:xfrm>
              <a:off x="1447800" y="2971800"/>
              <a:ext cx="765500" cy="882310"/>
              <a:chOff x="381000" y="2895600"/>
              <a:chExt cx="2209800" cy="3276599"/>
            </a:xfrm>
          </p:grpSpPr>
          <p:sp>
            <p:nvSpPr>
              <p:cNvPr id="63" name="Flowchart: Stored Data 62"/>
              <p:cNvSpPr/>
              <p:nvPr/>
            </p:nvSpPr>
            <p:spPr>
              <a:xfrm rot="5400000">
                <a:off x="-155031" y="4105806"/>
                <a:ext cx="3132044" cy="711631"/>
              </a:xfrm>
              <a:prstGeom prst="flowChartOnlineStorag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Chevron 63"/>
              <p:cNvSpPr/>
              <p:nvPr/>
            </p:nvSpPr>
            <p:spPr>
              <a:xfrm>
                <a:off x="381000" y="5497605"/>
                <a:ext cx="2209800" cy="674594"/>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62" name="TextBox 61"/>
            <p:cNvSpPr txBox="1"/>
            <p:nvPr/>
          </p:nvSpPr>
          <p:spPr>
            <a:xfrm rot="10800000">
              <a:off x="1646500" y="3135775"/>
              <a:ext cx="307783" cy="369332"/>
            </a:xfrm>
            <a:prstGeom prst="rect">
              <a:avLst/>
            </a:prstGeom>
            <a:noFill/>
          </p:spPr>
          <p:txBody>
            <a:bodyPr wrap="square" rtlCol="0">
              <a:spAutoFit/>
            </a:bodyPr>
            <a:lstStyle/>
            <a:p>
              <a:r>
                <a:rPr lang="en-US" b="1" dirty="0" smtClean="0">
                  <a:solidFill>
                    <a:schemeClr val="bg1"/>
                  </a:solidFill>
                </a:rPr>
                <a:t>T</a:t>
              </a:r>
              <a:endParaRPr lang="en-US" b="1" dirty="0">
                <a:solidFill>
                  <a:schemeClr val="bg1"/>
                </a:solidFill>
              </a:endParaRPr>
            </a:p>
          </p:txBody>
        </p:sp>
      </p:grpSp>
      <p:grpSp>
        <p:nvGrpSpPr>
          <p:cNvPr id="65" name="Group 64"/>
          <p:cNvGrpSpPr/>
          <p:nvPr/>
        </p:nvGrpSpPr>
        <p:grpSpPr>
          <a:xfrm rot="10800000">
            <a:off x="1600200" y="5257800"/>
            <a:ext cx="765500" cy="855657"/>
            <a:chOff x="2081317" y="2998553"/>
            <a:chExt cx="765500" cy="855657"/>
          </a:xfrm>
        </p:grpSpPr>
        <p:grpSp>
          <p:nvGrpSpPr>
            <p:cNvPr id="66" name="Group 22"/>
            <p:cNvGrpSpPr/>
            <p:nvPr/>
          </p:nvGrpSpPr>
          <p:grpSpPr>
            <a:xfrm>
              <a:off x="2081317" y="2998553"/>
              <a:ext cx="765500" cy="855657"/>
              <a:chOff x="3962400" y="2907175"/>
              <a:chExt cx="2209800" cy="3177619"/>
            </a:xfrm>
          </p:grpSpPr>
          <p:sp>
            <p:nvSpPr>
              <p:cNvPr id="68" name="Chevron 67"/>
              <p:cNvSpPr/>
              <p:nvPr/>
            </p:nvSpPr>
            <p:spPr>
              <a:xfrm rot="16200000">
                <a:off x="3505200" y="4126375"/>
                <a:ext cx="3124200" cy="685800"/>
              </a:xfrm>
              <a:prstGeom prst="chevron">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9" name="Chevron 68"/>
              <p:cNvSpPr/>
              <p:nvPr/>
            </p:nvSpPr>
            <p:spPr>
              <a:xfrm>
                <a:off x="3962400" y="5410200"/>
                <a:ext cx="2209800" cy="674594"/>
              </a:xfrm>
              <a:prstGeom prst="chevron">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67" name="TextBox 66"/>
            <p:cNvSpPr txBox="1"/>
            <p:nvPr/>
          </p:nvSpPr>
          <p:spPr>
            <a:xfrm rot="10800000">
              <a:off x="2320725" y="3130950"/>
              <a:ext cx="307783" cy="369332"/>
            </a:xfrm>
            <a:prstGeom prst="rect">
              <a:avLst/>
            </a:prstGeom>
            <a:noFill/>
          </p:spPr>
          <p:txBody>
            <a:bodyPr wrap="square" rtlCol="0">
              <a:spAutoFit/>
            </a:bodyPr>
            <a:lstStyle/>
            <a:p>
              <a:r>
                <a:rPr lang="en-US" b="1" dirty="0">
                  <a:solidFill>
                    <a:schemeClr val="bg1"/>
                  </a:solidFill>
                </a:rPr>
                <a:t>C</a:t>
              </a:r>
            </a:p>
          </p:txBody>
        </p:sp>
      </p:grpSp>
      <p:grpSp>
        <p:nvGrpSpPr>
          <p:cNvPr id="70" name="Group 69"/>
          <p:cNvGrpSpPr/>
          <p:nvPr/>
        </p:nvGrpSpPr>
        <p:grpSpPr>
          <a:xfrm>
            <a:off x="3429000" y="4648200"/>
            <a:ext cx="765500" cy="882310"/>
            <a:chOff x="1447800" y="2971800"/>
            <a:chExt cx="765500" cy="882310"/>
          </a:xfrm>
        </p:grpSpPr>
        <p:grpSp>
          <p:nvGrpSpPr>
            <p:cNvPr id="71" name="Group 30"/>
            <p:cNvGrpSpPr/>
            <p:nvPr/>
          </p:nvGrpSpPr>
          <p:grpSpPr>
            <a:xfrm>
              <a:off x="1447800" y="2971800"/>
              <a:ext cx="765500" cy="882310"/>
              <a:chOff x="381000" y="2895600"/>
              <a:chExt cx="2209800" cy="3276599"/>
            </a:xfrm>
          </p:grpSpPr>
          <p:sp>
            <p:nvSpPr>
              <p:cNvPr id="73" name="Flowchart: Stored Data 72"/>
              <p:cNvSpPr/>
              <p:nvPr/>
            </p:nvSpPr>
            <p:spPr>
              <a:xfrm rot="5400000">
                <a:off x="-155031" y="4105806"/>
                <a:ext cx="3132044" cy="711631"/>
              </a:xfrm>
              <a:prstGeom prst="flowChartOnlineStorag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Chevron 73"/>
              <p:cNvSpPr/>
              <p:nvPr/>
            </p:nvSpPr>
            <p:spPr>
              <a:xfrm>
                <a:off x="381000" y="5497605"/>
                <a:ext cx="2209800" cy="674594"/>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72" name="TextBox 71"/>
            <p:cNvSpPr txBox="1"/>
            <p:nvPr/>
          </p:nvSpPr>
          <p:spPr>
            <a:xfrm rot="10800000">
              <a:off x="1646500" y="3135775"/>
              <a:ext cx="307783" cy="369332"/>
            </a:xfrm>
            <a:prstGeom prst="rect">
              <a:avLst/>
            </a:prstGeom>
            <a:noFill/>
          </p:spPr>
          <p:txBody>
            <a:bodyPr wrap="square" rtlCol="0">
              <a:spAutoFit/>
            </a:bodyPr>
            <a:lstStyle/>
            <a:p>
              <a:r>
                <a:rPr lang="en-US" b="1" dirty="0" smtClean="0">
                  <a:solidFill>
                    <a:schemeClr val="bg1"/>
                  </a:solidFill>
                </a:rPr>
                <a:t>T</a:t>
              </a:r>
              <a:endParaRPr lang="en-US" b="1" dirty="0">
                <a:solidFill>
                  <a:schemeClr val="bg1"/>
                </a:solidFill>
              </a:endParaRPr>
            </a:p>
          </p:txBody>
        </p:sp>
      </p:grpSp>
      <p:grpSp>
        <p:nvGrpSpPr>
          <p:cNvPr id="75" name="Group 74"/>
          <p:cNvGrpSpPr/>
          <p:nvPr/>
        </p:nvGrpSpPr>
        <p:grpSpPr>
          <a:xfrm>
            <a:off x="2362200" y="5029200"/>
            <a:ext cx="765500" cy="882310"/>
            <a:chOff x="2133600" y="228600"/>
            <a:chExt cx="2209800" cy="3276599"/>
          </a:xfrm>
        </p:grpSpPr>
        <p:grpSp>
          <p:nvGrpSpPr>
            <p:cNvPr id="76" name="Group 21"/>
            <p:cNvGrpSpPr/>
            <p:nvPr/>
          </p:nvGrpSpPr>
          <p:grpSpPr>
            <a:xfrm>
              <a:off x="2133600" y="228600"/>
              <a:ext cx="2209800" cy="3276599"/>
              <a:chOff x="6172200" y="1295401"/>
              <a:chExt cx="2209800" cy="3276599"/>
            </a:xfrm>
            <a:solidFill>
              <a:srgbClr val="00B050"/>
            </a:solidFill>
          </p:grpSpPr>
          <p:sp>
            <p:nvSpPr>
              <p:cNvPr id="78" name="Chevron 77"/>
              <p:cNvSpPr/>
              <p:nvPr/>
            </p:nvSpPr>
            <p:spPr>
              <a:xfrm rot="16200000">
                <a:off x="5791200" y="2667000"/>
                <a:ext cx="3124200" cy="685800"/>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9" name="Chevron 78"/>
              <p:cNvSpPr/>
              <p:nvPr/>
            </p:nvSpPr>
            <p:spPr>
              <a:xfrm rot="10800000">
                <a:off x="6172200" y="1295401"/>
                <a:ext cx="2209800" cy="674594"/>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77" name="TextBox 76"/>
            <p:cNvSpPr txBox="1"/>
            <p:nvPr/>
          </p:nvSpPr>
          <p:spPr>
            <a:xfrm>
              <a:off x="2831210" y="1181113"/>
              <a:ext cx="888490" cy="1371573"/>
            </a:xfrm>
            <a:prstGeom prst="rect">
              <a:avLst/>
            </a:prstGeom>
            <a:noFill/>
          </p:spPr>
          <p:txBody>
            <a:bodyPr wrap="square" rtlCol="0">
              <a:spAutoFit/>
            </a:bodyPr>
            <a:lstStyle/>
            <a:p>
              <a:r>
                <a:rPr lang="en-US" b="1" dirty="0">
                  <a:solidFill>
                    <a:schemeClr val="bg1"/>
                  </a:solidFill>
                </a:rPr>
                <a:t>G</a:t>
              </a:r>
            </a:p>
          </p:txBody>
        </p:sp>
      </p:grpSp>
      <p:grpSp>
        <p:nvGrpSpPr>
          <p:cNvPr id="80" name="Group 79"/>
          <p:cNvGrpSpPr/>
          <p:nvPr/>
        </p:nvGrpSpPr>
        <p:grpSpPr>
          <a:xfrm>
            <a:off x="1905000" y="5715000"/>
            <a:ext cx="765500" cy="855657"/>
            <a:chOff x="2081317" y="2998553"/>
            <a:chExt cx="765500" cy="855657"/>
          </a:xfrm>
        </p:grpSpPr>
        <p:grpSp>
          <p:nvGrpSpPr>
            <p:cNvPr id="81" name="Group 22"/>
            <p:cNvGrpSpPr/>
            <p:nvPr/>
          </p:nvGrpSpPr>
          <p:grpSpPr>
            <a:xfrm>
              <a:off x="2081317" y="2998553"/>
              <a:ext cx="765500" cy="855657"/>
              <a:chOff x="3962400" y="2907175"/>
              <a:chExt cx="2209800" cy="3177619"/>
            </a:xfrm>
          </p:grpSpPr>
          <p:sp>
            <p:nvSpPr>
              <p:cNvPr id="83" name="Chevron 82"/>
              <p:cNvSpPr/>
              <p:nvPr/>
            </p:nvSpPr>
            <p:spPr>
              <a:xfrm rot="16200000">
                <a:off x="3505200" y="4126375"/>
                <a:ext cx="3124200" cy="685800"/>
              </a:xfrm>
              <a:prstGeom prst="chevron">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4" name="Chevron 83"/>
              <p:cNvSpPr/>
              <p:nvPr/>
            </p:nvSpPr>
            <p:spPr>
              <a:xfrm>
                <a:off x="3962400" y="5410200"/>
                <a:ext cx="2209800" cy="674594"/>
              </a:xfrm>
              <a:prstGeom prst="chevron">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82" name="TextBox 81"/>
            <p:cNvSpPr txBox="1"/>
            <p:nvPr/>
          </p:nvSpPr>
          <p:spPr>
            <a:xfrm rot="10800000">
              <a:off x="2320725" y="3130950"/>
              <a:ext cx="307783" cy="369332"/>
            </a:xfrm>
            <a:prstGeom prst="rect">
              <a:avLst/>
            </a:prstGeom>
            <a:noFill/>
          </p:spPr>
          <p:txBody>
            <a:bodyPr wrap="square" rtlCol="0">
              <a:spAutoFit/>
            </a:bodyPr>
            <a:lstStyle/>
            <a:p>
              <a:r>
                <a:rPr lang="en-US" b="1" dirty="0">
                  <a:solidFill>
                    <a:schemeClr val="bg1"/>
                  </a:solidFill>
                </a:rPr>
                <a:t>C</a:t>
              </a:r>
            </a:p>
          </p:txBody>
        </p:sp>
      </p:grpSp>
      <p:grpSp>
        <p:nvGrpSpPr>
          <p:cNvPr id="85" name="Group 84"/>
          <p:cNvGrpSpPr/>
          <p:nvPr/>
        </p:nvGrpSpPr>
        <p:grpSpPr>
          <a:xfrm rot="10800000">
            <a:off x="2590800" y="5715000"/>
            <a:ext cx="765500" cy="861791"/>
            <a:chOff x="1066800" y="762000"/>
            <a:chExt cx="765500" cy="861791"/>
          </a:xfrm>
        </p:grpSpPr>
        <p:grpSp>
          <p:nvGrpSpPr>
            <p:cNvPr id="86" name="Group 12"/>
            <p:cNvGrpSpPr/>
            <p:nvPr/>
          </p:nvGrpSpPr>
          <p:grpSpPr>
            <a:xfrm rot="10800000">
              <a:off x="1066800" y="762000"/>
              <a:ext cx="765500" cy="861791"/>
              <a:chOff x="4572000" y="1066801"/>
              <a:chExt cx="2209800" cy="3200399"/>
            </a:xfrm>
            <a:solidFill>
              <a:schemeClr val="accent6">
                <a:lumMod val="75000"/>
              </a:schemeClr>
            </a:solidFill>
          </p:grpSpPr>
          <p:sp>
            <p:nvSpPr>
              <p:cNvPr id="88" name="Flowchart: Stored Data 87"/>
              <p:cNvSpPr/>
              <p:nvPr/>
            </p:nvSpPr>
            <p:spPr>
              <a:xfrm rot="16200000">
                <a:off x="4047593" y="2277007"/>
                <a:ext cx="3132044" cy="711631"/>
              </a:xfrm>
              <a:prstGeom prst="flowChartOnlineStorag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Chevron 88"/>
              <p:cNvSpPr/>
              <p:nvPr/>
            </p:nvSpPr>
            <p:spPr>
              <a:xfrm>
                <a:off x="4572000" y="3592606"/>
                <a:ext cx="2209800" cy="674594"/>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87" name="TextBox 86"/>
            <p:cNvSpPr txBox="1"/>
            <p:nvPr/>
          </p:nvSpPr>
          <p:spPr>
            <a:xfrm>
              <a:off x="1295400" y="990600"/>
              <a:ext cx="307783" cy="369332"/>
            </a:xfrm>
            <a:prstGeom prst="rect">
              <a:avLst/>
            </a:prstGeom>
            <a:noFill/>
          </p:spPr>
          <p:txBody>
            <a:bodyPr wrap="square" rtlCol="0">
              <a:spAutoFit/>
            </a:bodyPr>
            <a:lstStyle/>
            <a:p>
              <a:r>
                <a:rPr lang="en-US" b="1" dirty="0" smtClean="0">
                  <a:solidFill>
                    <a:schemeClr val="bg1"/>
                  </a:solidFill>
                </a:rPr>
                <a:t>A</a:t>
              </a:r>
              <a:endParaRPr lang="en-US" b="1" dirty="0">
                <a:solidFill>
                  <a:schemeClr val="bg1"/>
                </a:solidFill>
              </a:endParaRPr>
            </a:p>
          </p:txBody>
        </p:sp>
      </p:grpSp>
      <p:grpSp>
        <p:nvGrpSpPr>
          <p:cNvPr id="90" name="Group 89"/>
          <p:cNvGrpSpPr/>
          <p:nvPr/>
        </p:nvGrpSpPr>
        <p:grpSpPr>
          <a:xfrm>
            <a:off x="4949500" y="5715000"/>
            <a:ext cx="765500" cy="882310"/>
            <a:chOff x="1447800" y="2971800"/>
            <a:chExt cx="765500" cy="882310"/>
          </a:xfrm>
        </p:grpSpPr>
        <p:grpSp>
          <p:nvGrpSpPr>
            <p:cNvPr id="91" name="Group 30"/>
            <p:cNvGrpSpPr/>
            <p:nvPr/>
          </p:nvGrpSpPr>
          <p:grpSpPr>
            <a:xfrm>
              <a:off x="1447800" y="2971800"/>
              <a:ext cx="765500" cy="882310"/>
              <a:chOff x="381000" y="2895600"/>
              <a:chExt cx="2209800" cy="3276599"/>
            </a:xfrm>
          </p:grpSpPr>
          <p:sp>
            <p:nvSpPr>
              <p:cNvPr id="93" name="Flowchart: Stored Data 92"/>
              <p:cNvSpPr/>
              <p:nvPr/>
            </p:nvSpPr>
            <p:spPr>
              <a:xfrm rot="5400000">
                <a:off x="-155031" y="4105806"/>
                <a:ext cx="3132044" cy="711631"/>
              </a:xfrm>
              <a:prstGeom prst="flowChartOnlineStorag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Chevron 93"/>
              <p:cNvSpPr/>
              <p:nvPr/>
            </p:nvSpPr>
            <p:spPr>
              <a:xfrm>
                <a:off x="381000" y="5497605"/>
                <a:ext cx="2209800" cy="674594"/>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92" name="TextBox 91"/>
            <p:cNvSpPr txBox="1"/>
            <p:nvPr/>
          </p:nvSpPr>
          <p:spPr>
            <a:xfrm rot="10800000">
              <a:off x="1646500" y="3135775"/>
              <a:ext cx="307783" cy="369332"/>
            </a:xfrm>
            <a:prstGeom prst="rect">
              <a:avLst/>
            </a:prstGeom>
            <a:noFill/>
          </p:spPr>
          <p:txBody>
            <a:bodyPr wrap="square" rtlCol="0">
              <a:spAutoFit/>
            </a:bodyPr>
            <a:lstStyle/>
            <a:p>
              <a:r>
                <a:rPr lang="en-US" b="1" dirty="0" smtClean="0">
                  <a:solidFill>
                    <a:schemeClr val="bg1"/>
                  </a:solidFill>
                </a:rPr>
                <a:t>T</a:t>
              </a:r>
              <a:endParaRPr lang="en-US" b="1" dirty="0">
                <a:solidFill>
                  <a:schemeClr val="bg1"/>
                </a:solidFill>
              </a:endParaRPr>
            </a:p>
          </p:txBody>
        </p:sp>
      </p:grpSp>
      <p:grpSp>
        <p:nvGrpSpPr>
          <p:cNvPr id="95" name="Group 94"/>
          <p:cNvGrpSpPr/>
          <p:nvPr/>
        </p:nvGrpSpPr>
        <p:grpSpPr>
          <a:xfrm>
            <a:off x="4263700" y="5638800"/>
            <a:ext cx="765500" cy="855657"/>
            <a:chOff x="2081317" y="2998553"/>
            <a:chExt cx="765500" cy="855657"/>
          </a:xfrm>
        </p:grpSpPr>
        <p:grpSp>
          <p:nvGrpSpPr>
            <p:cNvPr id="96" name="Group 22"/>
            <p:cNvGrpSpPr/>
            <p:nvPr/>
          </p:nvGrpSpPr>
          <p:grpSpPr>
            <a:xfrm>
              <a:off x="2081317" y="2998553"/>
              <a:ext cx="765500" cy="855657"/>
              <a:chOff x="3962400" y="2907175"/>
              <a:chExt cx="2209800" cy="3177619"/>
            </a:xfrm>
          </p:grpSpPr>
          <p:sp>
            <p:nvSpPr>
              <p:cNvPr id="98" name="Chevron 97"/>
              <p:cNvSpPr/>
              <p:nvPr/>
            </p:nvSpPr>
            <p:spPr>
              <a:xfrm rot="16200000">
                <a:off x="3505200" y="4126375"/>
                <a:ext cx="3124200" cy="685800"/>
              </a:xfrm>
              <a:prstGeom prst="chevron">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9" name="Chevron 98"/>
              <p:cNvSpPr/>
              <p:nvPr/>
            </p:nvSpPr>
            <p:spPr>
              <a:xfrm>
                <a:off x="3962400" y="5410200"/>
                <a:ext cx="2209800" cy="674594"/>
              </a:xfrm>
              <a:prstGeom prst="chevron">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97" name="TextBox 96"/>
            <p:cNvSpPr txBox="1"/>
            <p:nvPr/>
          </p:nvSpPr>
          <p:spPr>
            <a:xfrm rot="10800000">
              <a:off x="2320725" y="3130950"/>
              <a:ext cx="307783" cy="369332"/>
            </a:xfrm>
            <a:prstGeom prst="rect">
              <a:avLst/>
            </a:prstGeom>
            <a:noFill/>
          </p:spPr>
          <p:txBody>
            <a:bodyPr wrap="square" rtlCol="0">
              <a:spAutoFit/>
            </a:bodyPr>
            <a:lstStyle/>
            <a:p>
              <a:r>
                <a:rPr lang="en-US" b="1" dirty="0">
                  <a:solidFill>
                    <a:schemeClr val="bg1"/>
                  </a:solidFill>
                </a:rPr>
                <a:t>C</a:t>
              </a:r>
            </a:p>
          </p:txBody>
        </p:sp>
      </p:grpSp>
      <p:grpSp>
        <p:nvGrpSpPr>
          <p:cNvPr id="100" name="Group 99"/>
          <p:cNvGrpSpPr/>
          <p:nvPr/>
        </p:nvGrpSpPr>
        <p:grpSpPr>
          <a:xfrm rot="10800000">
            <a:off x="4568500" y="4800600"/>
            <a:ext cx="765500" cy="882310"/>
            <a:chOff x="2133600" y="228600"/>
            <a:chExt cx="2209800" cy="3276599"/>
          </a:xfrm>
        </p:grpSpPr>
        <p:grpSp>
          <p:nvGrpSpPr>
            <p:cNvPr id="101" name="Group 21"/>
            <p:cNvGrpSpPr/>
            <p:nvPr/>
          </p:nvGrpSpPr>
          <p:grpSpPr>
            <a:xfrm>
              <a:off x="2133600" y="228600"/>
              <a:ext cx="2209800" cy="3276599"/>
              <a:chOff x="6172200" y="1295401"/>
              <a:chExt cx="2209800" cy="3276599"/>
            </a:xfrm>
            <a:solidFill>
              <a:srgbClr val="00B050"/>
            </a:solidFill>
          </p:grpSpPr>
          <p:sp>
            <p:nvSpPr>
              <p:cNvPr id="103" name="Chevron 102"/>
              <p:cNvSpPr/>
              <p:nvPr/>
            </p:nvSpPr>
            <p:spPr>
              <a:xfrm rot="16200000">
                <a:off x="5791200" y="2667000"/>
                <a:ext cx="3124200" cy="685800"/>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4" name="Chevron 103"/>
              <p:cNvSpPr/>
              <p:nvPr/>
            </p:nvSpPr>
            <p:spPr>
              <a:xfrm rot="10800000">
                <a:off x="6172200" y="1295401"/>
                <a:ext cx="2209800" cy="674594"/>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102" name="TextBox 101"/>
            <p:cNvSpPr txBox="1"/>
            <p:nvPr/>
          </p:nvSpPr>
          <p:spPr>
            <a:xfrm>
              <a:off x="2831210" y="1181113"/>
              <a:ext cx="888490" cy="1371573"/>
            </a:xfrm>
            <a:prstGeom prst="rect">
              <a:avLst/>
            </a:prstGeom>
            <a:noFill/>
          </p:spPr>
          <p:txBody>
            <a:bodyPr wrap="square" rtlCol="0">
              <a:spAutoFit/>
            </a:bodyPr>
            <a:lstStyle/>
            <a:p>
              <a:r>
                <a:rPr lang="en-US" b="1" dirty="0">
                  <a:solidFill>
                    <a:schemeClr val="bg1"/>
                  </a:solidFill>
                </a:rPr>
                <a:t>G</a:t>
              </a:r>
            </a:p>
          </p:txBody>
        </p:sp>
      </p:grpSp>
      <p:grpSp>
        <p:nvGrpSpPr>
          <p:cNvPr id="105" name="Group 104"/>
          <p:cNvGrpSpPr/>
          <p:nvPr/>
        </p:nvGrpSpPr>
        <p:grpSpPr>
          <a:xfrm>
            <a:off x="8378500" y="5867400"/>
            <a:ext cx="765500" cy="861791"/>
            <a:chOff x="1066800" y="762000"/>
            <a:chExt cx="765500" cy="861791"/>
          </a:xfrm>
        </p:grpSpPr>
        <p:grpSp>
          <p:nvGrpSpPr>
            <p:cNvPr id="106" name="Group 12"/>
            <p:cNvGrpSpPr/>
            <p:nvPr/>
          </p:nvGrpSpPr>
          <p:grpSpPr>
            <a:xfrm rot="10800000">
              <a:off x="1066800" y="762000"/>
              <a:ext cx="765500" cy="861791"/>
              <a:chOff x="4572000" y="1066801"/>
              <a:chExt cx="2209800" cy="3200399"/>
            </a:xfrm>
            <a:solidFill>
              <a:schemeClr val="accent6">
                <a:lumMod val="75000"/>
              </a:schemeClr>
            </a:solidFill>
          </p:grpSpPr>
          <p:sp>
            <p:nvSpPr>
              <p:cNvPr id="108" name="Flowchart: Stored Data 107"/>
              <p:cNvSpPr/>
              <p:nvPr/>
            </p:nvSpPr>
            <p:spPr>
              <a:xfrm rot="16200000">
                <a:off x="4047593" y="2277007"/>
                <a:ext cx="3132044" cy="711631"/>
              </a:xfrm>
              <a:prstGeom prst="flowChartOnlineStorag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Chevron 108"/>
              <p:cNvSpPr/>
              <p:nvPr/>
            </p:nvSpPr>
            <p:spPr>
              <a:xfrm>
                <a:off x="4572000" y="3592606"/>
                <a:ext cx="2209800" cy="674594"/>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107" name="TextBox 106"/>
            <p:cNvSpPr txBox="1"/>
            <p:nvPr/>
          </p:nvSpPr>
          <p:spPr>
            <a:xfrm>
              <a:off x="1295400" y="990600"/>
              <a:ext cx="307783" cy="369332"/>
            </a:xfrm>
            <a:prstGeom prst="rect">
              <a:avLst/>
            </a:prstGeom>
            <a:noFill/>
          </p:spPr>
          <p:txBody>
            <a:bodyPr wrap="square" rtlCol="0">
              <a:spAutoFit/>
            </a:bodyPr>
            <a:lstStyle/>
            <a:p>
              <a:r>
                <a:rPr lang="en-US" b="1" dirty="0" smtClean="0">
                  <a:solidFill>
                    <a:schemeClr val="bg1"/>
                  </a:solidFill>
                </a:rPr>
                <a:t>A</a:t>
              </a:r>
              <a:endParaRPr lang="en-US" b="1" dirty="0">
                <a:solidFill>
                  <a:schemeClr val="bg1"/>
                </a:solidFill>
              </a:endParaRPr>
            </a:p>
          </p:txBody>
        </p:sp>
      </p:grpSp>
      <p:grpSp>
        <p:nvGrpSpPr>
          <p:cNvPr id="110" name="Group 109"/>
          <p:cNvGrpSpPr/>
          <p:nvPr/>
        </p:nvGrpSpPr>
        <p:grpSpPr>
          <a:xfrm>
            <a:off x="7845100" y="5715000"/>
            <a:ext cx="765500" cy="882310"/>
            <a:chOff x="2133600" y="228600"/>
            <a:chExt cx="2209800" cy="3276599"/>
          </a:xfrm>
        </p:grpSpPr>
        <p:grpSp>
          <p:nvGrpSpPr>
            <p:cNvPr id="111" name="Group 21"/>
            <p:cNvGrpSpPr/>
            <p:nvPr/>
          </p:nvGrpSpPr>
          <p:grpSpPr>
            <a:xfrm>
              <a:off x="2133600" y="228600"/>
              <a:ext cx="2209800" cy="3276599"/>
              <a:chOff x="6172200" y="1295401"/>
              <a:chExt cx="2209800" cy="3276599"/>
            </a:xfrm>
            <a:solidFill>
              <a:srgbClr val="00B050"/>
            </a:solidFill>
          </p:grpSpPr>
          <p:sp>
            <p:nvSpPr>
              <p:cNvPr id="113" name="Chevron 112"/>
              <p:cNvSpPr/>
              <p:nvPr/>
            </p:nvSpPr>
            <p:spPr>
              <a:xfrm rot="16200000">
                <a:off x="5791200" y="2667000"/>
                <a:ext cx="3124200" cy="685800"/>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4" name="Chevron 113"/>
              <p:cNvSpPr/>
              <p:nvPr/>
            </p:nvSpPr>
            <p:spPr>
              <a:xfrm rot="10800000">
                <a:off x="6172200" y="1295401"/>
                <a:ext cx="2209800" cy="674594"/>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112" name="TextBox 111"/>
            <p:cNvSpPr txBox="1"/>
            <p:nvPr/>
          </p:nvSpPr>
          <p:spPr>
            <a:xfrm>
              <a:off x="2831210" y="1181113"/>
              <a:ext cx="888490" cy="1371573"/>
            </a:xfrm>
            <a:prstGeom prst="rect">
              <a:avLst/>
            </a:prstGeom>
            <a:noFill/>
          </p:spPr>
          <p:txBody>
            <a:bodyPr wrap="square" rtlCol="0">
              <a:spAutoFit/>
            </a:bodyPr>
            <a:lstStyle/>
            <a:p>
              <a:r>
                <a:rPr lang="en-US" b="1" dirty="0">
                  <a:solidFill>
                    <a:schemeClr val="bg1"/>
                  </a:solidFill>
                </a:rPr>
                <a:t>G</a:t>
              </a:r>
            </a:p>
          </p:txBody>
        </p:sp>
      </p:grpSp>
      <p:grpSp>
        <p:nvGrpSpPr>
          <p:cNvPr id="115" name="Group 114"/>
          <p:cNvGrpSpPr/>
          <p:nvPr/>
        </p:nvGrpSpPr>
        <p:grpSpPr>
          <a:xfrm>
            <a:off x="7235500" y="5715000"/>
            <a:ext cx="765500" cy="861791"/>
            <a:chOff x="1066800" y="762000"/>
            <a:chExt cx="765500" cy="861791"/>
          </a:xfrm>
        </p:grpSpPr>
        <p:grpSp>
          <p:nvGrpSpPr>
            <p:cNvPr id="116" name="Group 12"/>
            <p:cNvGrpSpPr/>
            <p:nvPr/>
          </p:nvGrpSpPr>
          <p:grpSpPr>
            <a:xfrm rot="10800000">
              <a:off x="1066800" y="762000"/>
              <a:ext cx="765500" cy="861791"/>
              <a:chOff x="4572000" y="1066801"/>
              <a:chExt cx="2209800" cy="3200399"/>
            </a:xfrm>
            <a:solidFill>
              <a:schemeClr val="accent6">
                <a:lumMod val="75000"/>
              </a:schemeClr>
            </a:solidFill>
          </p:grpSpPr>
          <p:sp>
            <p:nvSpPr>
              <p:cNvPr id="118" name="Flowchart: Stored Data 117"/>
              <p:cNvSpPr/>
              <p:nvPr/>
            </p:nvSpPr>
            <p:spPr>
              <a:xfrm rot="16200000">
                <a:off x="4047593" y="2277007"/>
                <a:ext cx="3132044" cy="711631"/>
              </a:xfrm>
              <a:prstGeom prst="flowChartOnlineStorag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Chevron 118"/>
              <p:cNvSpPr/>
              <p:nvPr/>
            </p:nvSpPr>
            <p:spPr>
              <a:xfrm>
                <a:off x="4572000" y="3592606"/>
                <a:ext cx="2209800" cy="674594"/>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117" name="TextBox 116"/>
            <p:cNvSpPr txBox="1"/>
            <p:nvPr/>
          </p:nvSpPr>
          <p:spPr>
            <a:xfrm>
              <a:off x="1295400" y="990600"/>
              <a:ext cx="307783" cy="369332"/>
            </a:xfrm>
            <a:prstGeom prst="rect">
              <a:avLst/>
            </a:prstGeom>
            <a:noFill/>
          </p:spPr>
          <p:txBody>
            <a:bodyPr wrap="square" rtlCol="0">
              <a:spAutoFit/>
            </a:bodyPr>
            <a:lstStyle/>
            <a:p>
              <a:r>
                <a:rPr lang="en-US" b="1" dirty="0" smtClean="0">
                  <a:solidFill>
                    <a:schemeClr val="bg1"/>
                  </a:solidFill>
                </a:rPr>
                <a:t>A</a:t>
              </a:r>
              <a:endParaRPr lang="en-US" b="1" dirty="0">
                <a:solidFill>
                  <a:schemeClr val="bg1"/>
                </a:solidFill>
              </a:endParaRPr>
            </a:p>
          </p:txBody>
        </p:sp>
      </p:grpSp>
      <p:grpSp>
        <p:nvGrpSpPr>
          <p:cNvPr id="120" name="Group 119"/>
          <p:cNvGrpSpPr/>
          <p:nvPr/>
        </p:nvGrpSpPr>
        <p:grpSpPr>
          <a:xfrm>
            <a:off x="6625900" y="4800600"/>
            <a:ext cx="765500" cy="855657"/>
            <a:chOff x="2081317" y="2998553"/>
            <a:chExt cx="765500" cy="855657"/>
          </a:xfrm>
        </p:grpSpPr>
        <p:grpSp>
          <p:nvGrpSpPr>
            <p:cNvPr id="121" name="Group 22"/>
            <p:cNvGrpSpPr/>
            <p:nvPr/>
          </p:nvGrpSpPr>
          <p:grpSpPr>
            <a:xfrm>
              <a:off x="2081317" y="2998553"/>
              <a:ext cx="765500" cy="855657"/>
              <a:chOff x="3962400" y="2907175"/>
              <a:chExt cx="2209800" cy="3177619"/>
            </a:xfrm>
          </p:grpSpPr>
          <p:sp>
            <p:nvSpPr>
              <p:cNvPr id="123" name="Chevron 122"/>
              <p:cNvSpPr/>
              <p:nvPr/>
            </p:nvSpPr>
            <p:spPr>
              <a:xfrm rot="16200000">
                <a:off x="3505200" y="4126375"/>
                <a:ext cx="3124200" cy="685800"/>
              </a:xfrm>
              <a:prstGeom prst="chevron">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4" name="Chevron 123"/>
              <p:cNvSpPr/>
              <p:nvPr/>
            </p:nvSpPr>
            <p:spPr>
              <a:xfrm>
                <a:off x="3962400" y="5410200"/>
                <a:ext cx="2209800" cy="674594"/>
              </a:xfrm>
              <a:prstGeom prst="chevron">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122" name="TextBox 121"/>
            <p:cNvSpPr txBox="1"/>
            <p:nvPr/>
          </p:nvSpPr>
          <p:spPr>
            <a:xfrm rot="10800000">
              <a:off x="2320725" y="3130950"/>
              <a:ext cx="307783" cy="369332"/>
            </a:xfrm>
            <a:prstGeom prst="rect">
              <a:avLst/>
            </a:prstGeom>
            <a:noFill/>
          </p:spPr>
          <p:txBody>
            <a:bodyPr wrap="square" rtlCol="0">
              <a:spAutoFit/>
            </a:bodyPr>
            <a:lstStyle/>
            <a:p>
              <a:r>
                <a:rPr lang="en-US" b="1" dirty="0">
                  <a:solidFill>
                    <a:schemeClr val="bg1"/>
                  </a:solidFill>
                </a:rPr>
                <a:t>C</a:t>
              </a:r>
            </a:p>
          </p:txBody>
        </p:sp>
      </p:grpSp>
      <p:grpSp>
        <p:nvGrpSpPr>
          <p:cNvPr id="125" name="Group 124"/>
          <p:cNvGrpSpPr/>
          <p:nvPr/>
        </p:nvGrpSpPr>
        <p:grpSpPr>
          <a:xfrm rot="10800000">
            <a:off x="6778300" y="5715000"/>
            <a:ext cx="765500" cy="882310"/>
            <a:chOff x="2133600" y="228600"/>
            <a:chExt cx="2209800" cy="3276599"/>
          </a:xfrm>
        </p:grpSpPr>
        <p:grpSp>
          <p:nvGrpSpPr>
            <p:cNvPr id="126" name="Group 21"/>
            <p:cNvGrpSpPr/>
            <p:nvPr/>
          </p:nvGrpSpPr>
          <p:grpSpPr>
            <a:xfrm>
              <a:off x="2133600" y="228600"/>
              <a:ext cx="2209800" cy="3276599"/>
              <a:chOff x="6172200" y="1295401"/>
              <a:chExt cx="2209800" cy="3276599"/>
            </a:xfrm>
            <a:solidFill>
              <a:srgbClr val="00B050"/>
            </a:solidFill>
          </p:grpSpPr>
          <p:sp>
            <p:nvSpPr>
              <p:cNvPr id="128" name="Chevron 127"/>
              <p:cNvSpPr/>
              <p:nvPr/>
            </p:nvSpPr>
            <p:spPr>
              <a:xfrm rot="16200000">
                <a:off x="5791200" y="2667000"/>
                <a:ext cx="3124200" cy="685800"/>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9" name="Chevron 128"/>
              <p:cNvSpPr/>
              <p:nvPr/>
            </p:nvSpPr>
            <p:spPr>
              <a:xfrm rot="10800000">
                <a:off x="6172200" y="1295401"/>
                <a:ext cx="2209800" cy="674594"/>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127" name="TextBox 126"/>
            <p:cNvSpPr txBox="1"/>
            <p:nvPr/>
          </p:nvSpPr>
          <p:spPr>
            <a:xfrm>
              <a:off x="2831210" y="1181113"/>
              <a:ext cx="888490" cy="1371573"/>
            </a:xfrm>
            <a:prstGeom prst="rect">
              <a:avLst/>
            </a:prstGeom>
            <a:noFill/>
          </p:spPr>
          <p:txBody>
            <a:bodyPr wrap="square" rtlCol="0">
              <a:spAutoFit/>
            </a:bodyPr>
            <a:lstStyle/>
            <a:p>
              <a:r>
                <a:rPr lang="en-US" b="1" dirty="0">
                  <a:solidFill>
                    <a:schemeClr val="bg1"/>
                  </a:solidFill>
                </a:rPr>
                <a:t>G</a:t>
              </a:r>
            </a:p>
          </p:txBody>
        </p:sp>
      </p:grpSp>
      <p:grpSp>
        <p:nvGrpSpPr>
          <p:cNvPr id="130" name="Group 129"/>
          <p:cNvGrpSpPr/>
          <p:nvPr/>
        </p:nvGrpSpPr>
        <p:grpSpPr>
          <a:xfrm rot="10800000">
            <a:off x="7616500" y="4724400"/>
            <a:ext cx="765500" cy="861791"/>
            <a:chOff x="1066800" y="762000"/>
            <a:chExt cx="765500" cy="861791"/>
          </a:xfrm>
        </p:grpSpPr>
        <p:grpSp>
          <p:nvGrpSpPr>
            <p:cNvPr id="131" name="Group 12"/>
            <p:cNvGrpSpPr/>
            <p:nvPr/>
          </p:nvGrpSpPr>
          <p:grpSpPr>
            <a:xfrm rot="10800000">
              <a:off x="1066800" y="762000"/>
              <a:ext cx="765500" cy="861791"/>
              <a:chOff x="4572000" y="1066801"/>
              <a:chExt cx="2209800" cy="3200399"/>
            </a:xfrm>
            <a:solidFill>
              <a:schemeClr val="accent6">
                <a:lumMod val="75000"/>
              </a:schemeClr>
            </a:solidFill>
          </p:grpSpPr>
          <p:sp>
            <p:nvSpPr>
              <p:cNvPr id="133" name="Flowchart: Stored Data 132"/>
              <p:cNvSpPr/>
              <p:nvPr/>
            </p:nvSpPr>
            <p:spPr>
              <a:xfrm rot="16200000">
                <a:off x="4047593" y="2277007"/>
                <a:ext cx="3132044" cy="711631"/>
              </a:xfrm>
              <a:prstGeom prst="flowChartOnlineStorag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Chevron 133"/>
              <p:cNvSpPr/>
              <p:nvPr/>
            </p:nvSpPr>
            <p:spPr>
              <a:xfrm>
                <a:off x="4572000" y="3592606"/>
                <a:ext cx="2209800" cy="674594"/>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132" name="TextBox 131"/>
            <p:cNvSpPr txBox="1"/>
            <p:nvPr/>
          </p:nvSpPr>
          <p:spPr>
            <a:xfrm>
              <a:off x="1295400" y="990600"/>
              <a:ext cx="307783" cy="369332"/>
            </a:xfrm>
            <a:prstGeom prst="rect">
              <a:avLst/>
            </a:prstGeom>
            <a:noFill/>
          </p:spPr>
          <p:txBody>
            <a:bodyPr wrap="square" rtlCol="0">
              <a:spAutoFit/>
            </a:bodyPr>
            <a:lstStyle/>
            <a:p>
              <a:r>
                <a:rPr lang="en-US" b="1" dirty="0" smtClean="0">
                  <a:solidFill>
                    <a:schemeClr val="bg1"/>
                  </a:solidFill>
                </a:rPr>
                <a:t>A</a:t>
              </a:r>
              <a:endParaRPr lang="en-US" b="1" dirty="0">
                <a:solidFill>
                  <a:schemeClr val="bg1"/>
                </a:solidFill>
              </a:endParaRPr>
            </a:p>
          </p:txBody>
        </p:sp>
      </p:grpSp>
      <p:grpSp>
        <p:nvGrpSpPr>
          <p:cNvPr id="135" name="Group 134"/>
          <p:cNvGrpSpPr/>
          <p:nvPr/>
        </p:nvGrpSpPr>
        <p:grpSpPr>
          <a:xfrm rot="10800000">
            <a:off x="8226100" y="4953000"/>
            <a:ext cx="765500" cy="855657"/>
            <a:chOff x="2081317" y="2998553"/>
            <a:chExt cx="765500" cy="855657"/>
          </a:xfrm>
        </p:grpSpPr>
        <p:grpSp>
          <p:nvGrpSpPr>
            <p:cNvPr id="136" name="Group 22"/>
            <p:cNvGrpSpPr/>
            <p:nvPr/>
          </p:nvGrpSpPr>
          <p:grpSpPr>
            <a:xfrm>
              <a:off x="2081317" y="2998553"/>
              <a:ext cx="765500" cy="855657"/>
              <a:chOff x="3962400" y="2907175"/>
              <a:chExt cx="2209800" cy="3177619"/>
            </a:xfrm>
          </p:grpSpPr>
          <p:sp>
            <p:nvSpPr>
              <p:cNvPr id="138" name="Chevron 137"/>
              <p:cNvSpPr/>
              <p:nvPr/>
            </p:nvSpPr>
            <p:spPr>
              <a:xfrm rot="16200000">
                <a:off x="3505200" y="4126375"/>
                <a:ext cx="3124200" cy="685800"/>
              </a:xfrm>
              <a:prstGeom prst="chevron">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9" name="Chevron 138"/>
              <p:cNvSpPr/>
              <p:nvPr/>
            </p:nvSpPr>
            <p:spPr>
              <a:xfrm>
                <a:off x="3962400" y="5410200"/>
                <a:ext cx="2209800" cy="674594"/>
              </a:xfrm>
              <a:prstGeom prst="chevron">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137" name="TextBox 136"/>
            <p:cNvSpPr txBox="1"/>
            <p:nvPr/>
          </p:nvSpPr>
          <p:spPr>
            <a:xfrm rot="10800000">
              <a:off x="2320725" y="3130950"/>
              <a:ext cx="307783" cy="369332"/>
            </a:xfrm>
            <a:prstGeom prst="rect">
              <a:avLst/>
            </a:prstGeom>
            <a:noFill/>
          </p:spPr>
          <p:txBody>
            <a:bodyPr wrap="square" rtlCol="0">
              <a:spAutoFit/>
            </a:bodyPr>
            <a:lstStyle/>
            <a:p>
              <a:r>
                <a:rPr lang="en-US" b="1" dirty="0">
                  <a:solidFill>
                    <a:schemeClr val="bg1"/>
                  </a:solidFill>
                </a:rPr>
                <a:t>C</a:t>
              </a:r>
            </a:p>
          </p:txBody>
        </p:sp>
      </p:grpSp>
      <p:grpSp>
        <p:nvGrpSpPr>
          <p:cNvPr id="140" name="Group 139"/>
          <p:cNvGrpSpPr/>
          <p:nvPr/>
        </p:nvGrpSpPr>
        <p:grpSpPr>
          <a:xfrm>
            <a:off x="5254300" y="4648200"/>
            <a:ext cx="765500" cy="882310"/>
            <a:chOff x="2133600" y="228600"/>
            <a:chExt cx="2209800" cy="3276599"/>
          </a:xfrm>
        </p:grpSpPr>
        <p:grpSp>
          <p:nvGrpSpPr>
            <p:cNvPr id="141" name="Group 21"/>
            <p:cNvGrpSpPr/>
            <p:nvPr/>
          </p:nvGrpSpPr>
          <p:grpSpPr>
            <a:xfrm>
              <a:off x="2133600" y="228600"/>
              <a:ext cx="2209800" cy="3276599"/>
              <a:chOff x="6172200" y="1295401"/>
              <a:chExt cx="2209800" cy="3276599"/>
            </a:xfrm>
            <a:solidFill>
              <a:srgbClr val="00B050"/>
            </a:solidFill>
          </p:grpSpPr>
          <p:sp>
            <p:nvSpPr>
              <p:cNvPr id="143" name="Chevron 142"/>
              <p:cNvSpPr/>
              <p:nvPr/>
            </p:nvSpPr>
            <p:spPr>
              <a:xfrm rot="16200000">
                <a:off x="5791200" y="2667000"/>
                <a:ext cx="3124200" cy="685800"/>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4" name="Chevron 143"/>
              <p:cNvSpPr/>
              <p:nvPr/>
            </p:nvSpPr>
            <p:spPr>
              <a:xfrm rot="10800000">
                <a:off x="6172200" y="1295401"/>
                <a:ext cx="2209800" cy="674594"/>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142" name="TextBox 141"/>
            <p:cNvSpPr txBox="1"/>
            <p:nvPr/>
          </p:nvSpPr>
          <p:spPr>
            <a:xfrm>
              <a:off x="2831210" y="1181113"/>
              <a:ext cx="888490" cy="1371573"/>
            </a:xfrm>
            <a:prstGeom prst="rect">
              <a:avLst/>
            </a:prstGeom>
            <a:noFill/>
          </p:spPr>
          <p:txBody>
            <a:bodyPr wrap="square" rtlCol="0">
              <a:spAutoFit/>
            </a:bodyPr>
            <a:lstStyle/>
            <a:p>
              <a:r>
                <a:rPr lang="en-US" b="1" dirty="0">
                  <a:solidFill>
                    <a:schemeClr val="bg1"/>
                  </a:solidFill>
                </a:rPr>
                <a:t>G</a:t>
              </a:r>
            </a:p>
          </p:txBody>
        </p:sp>
      </p:grpSp>
      <p:grpSp>
        <p:nvGrpSpPr>
          <p:cNvPr id="145" name="Group 144"/>
          <p:cNvGrpSpPr/>
          <p:nvPr/>
        </p:nvGrpSpPr>
        <p:grpSpPr>
          <a:xfrm rot="10800000">
            <a:off x="3654100" y="5181600"/>
            <a:ext cx="765500" cy="882310"/>
            <a:chOff x="1447800" y="2971800"/>
            <a:chExt cx="765500" cy="882310"/>
          </a:xfrm>
        </p:grpSpPr>
        <p:grpSp>
          <p:nvGrpSpPr>
            <p:cNvPr id="146" name="Group 30"/>
            <p:cNvGrpSpPr/>
            <p:nvPr/>
          </p:nvGrpSpPr>
          <p:grpSpPr>
            <a:xfrm>
              <a:off x="1447800" y="2971800"/>
              <a:ext cx="765500" cy="882310"/>
              <a:chOff x="381000" y="2895600"/>
              <a:chExt cx="2209800" cy="3276599"/>
            </a:xfrm>
          </p:grpSpPr>
          <p:sp>
            <p:nvSpPr>
              <p:cNvPr id="148" name="Flowchart: Stored Data 147"/>
              <p:cNvSpPr/>
              <p:nvPr/>
            </p:nvSpPr>
            <p:spPr>
              <a:xfrm rot="5400000">
                <a:off x="-155031" y="4105806"/>
                <a:ext cx="3132044" cy="711631"/>
              </a:xfrm>
              <a:prstGeom prst="flowChartOnlineStorag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Chevron 148"/>
              <p:cNvSpPr/>
              <p:nvPr/>
            </p:nvSpPr>
            <p:spPr>
              <a:xfrm>
                <a:off x="381000" y="5497605"/>
                <a:ext cx="2209800" cy="674594"/>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147" name="TextBox 146"/>
            <p:cNvSpPr txBox="1"/>
            <p:nvPr/>
          </p:nvSpPr>
          <p:spPr>
            <a:xfrm rot="10800000">
              <a:off x="1646500" y="3135775"/>
              <a:ext cx="307783" cy="369332"/>
            </a:xfrm>
            <a:prstGeom prst="rect">
              <a:avLst/>
            </a:prstGeom>
            <a:noFill/>
          </p:spPr>
          <p:txBody>
            <a:bodyPr wrap="square" rtlCol="0">
              <a:spAutoFit/>
            </a:bodyPr>
            <a:lstStyle/>
            <a:p>
              <a:r>
                <a:rPr lang="en-US" b="1" dirty="0" smtClean="0">
                  <a:solidFill>
                    <a:schemeClr val="bg1"/>
                  </a:solidFill>
                </a:rPr>
                <a:t>T</a:t>
              </a:r>
              <a:endParaRPr lang="en-US" b="1" dirty="0">
                <a:solidFill>
                  <a:schemeClr val="bg1"/>
                </a:solidFill>
              </a:endParaRPr>
            </a:p>
          </p:txBody>
        </p:sp>
      </p:grpSp>
      <p:grpSp>
        <p:nvGrpSpPr>
          <p:cNvPr id="150" name="Group 149"/>
          <p:cNvGrpSpPr/>
          <p:nvPr/>
        </p:nvGrpSpPr>
        <p:grpSpPr>
          <a:xfrm rot="10800000">
            <a:off x="5254300" y="5334000"/>
            <a:ext cx="765500" cy="855657"/>
            <a:chOff x="2081317" y="2998553"/>
            <a:chExt cx="765500" cy="855657"/>
          </a:xfrm>
        </p:grpSpPr>
        <p:grpSp>
          <p:nvGrpSpPr>
            <p:cNvPr id="151" name="Group 22"/>
            <p:cNvGrpSpPr/>
            <p:nvPr/>
          </p:nvGrpSpPr>
          <p:grpSpPr>
            <a:xfrm>
              <a:off x="2081317" y="2998553"/>
              <a:ext cx="765500" cy="855657"/>
              <a:chOff x="3962400" y="2907175"/>
              <a:chExt cx="2209800" cy="3177619"/>
            </a:xfrm>
          </p:grpSpPr>
          <p:sp>
            <p:nvSpPr>
              <p:cNvPr id="153" name="Chevron 152"/>
              <p:cNvSpPr/>
              <p:nvPr/>
            </p:nvSpPr>
            <p:spPr>
              <a:xfrm rot="16200000">
                <a:off x="3505200" y="4126375"/>
                <a:ext cx="3124200" cy="685800"/>
              </a:xfrm>
              <a:prstGeom prst="chevron">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4" name="Chevron 153"/>
              <p:cNvSpPr/>
              <p:nvPr/>
            </p:nvSpPr>
            <p:spPr>
              <a:xfrm>
                <a:off x="3962400" y="5410200"/>
                <a:ext cx="2209800" cy="674594"/>
              </a:xfrm>
              <a:prstGeom prst="chevron">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152" name="TextBox 151"/>
            <p:cNvSpPr txBox="1"/>
            <p:nvPr/>
          </p:nvSpPr>
          <p:spPr>
            <a:xfrm rot="10800000">
              <a:off x="2320725" y="3130950"/>
              <a:ext cx="307783" cy="369332"/>
            </a:xfrm>
            <a:prstGeom prst="rect">
              <a:avLst/>
            </a:prstGeom>
            <a:noFill/>
          </p:spPr>
          <p:txBody>
            <a:bodyPr wrap="square" rtlCol="0">
              <a:spAutoFit/>
            </a:bodyPr>
            <a:lstStyle/>
            <a:p>
              <a:r>
                <a:rPr lang="en-US" b="1" dirty="0">
                  <a:solidFill>
                    <a:schemeClr val="bg1"/>
                  </a:solidFill>
                </a:rPr>
                <a:t>C</a:t>
              </a:r>
            </a:p>
          </p:txBody>
        </p:sp>
      </p:grpSp>
      <p:grpSp>
        <p:nvGrpSpPr>
          <p:cNvPr id="155" name="Group 154"/>
          <p:cNvGrpSpPr/>
          <p:nvPr/>
        </p:nvGrpSpPr>
        <p:grpSpPr>
          <a:xfrm>
            <a:off x="7083100" y="4724400"/>
            <a:ext cx="765500" cy="882310"/>
            <a:chOff x="1447800" y="2971800"/>
            <a:chExt cx="765500" cy="882310"/>
          </a:xfrm>
        </p:grpSpPr>
        <p:grpSp>
          <p:nvGrpSpPr>
            <p:cNvPr id="156" name="Group 30"/>
            <p:cNvGrpSpPr/>
            <p:nvPr/>
          </p:nvGrpSpPr>
          <p:grpSpPr>
            <a:xfrm>
              <a:off x="1447800" y="2971800"/>
              <a:ext cx="765500" cy="882310"/>
              <a:chOff x="381000" y="2895600"/>
              <a:chExt cx="2209800" cy="3276599"/>
            </a:xfrm>
          </p:grpSpPr>
          <p:sp>
            <p:nvSpPr>
              <p:cNvPr id="158" name="Flowchart: Stored Data 157"/>
              <p:cNvSpPr/>
              <p:nvPr/>
            </p:nvSpPr>
            <p:spPr>
              <a:xfrm rot="5400000">
                <a:off x="-155031" y="4105806"/>
                <a:ext cx="3132044" cy="711631"/>
              </a:xfrm>
              <a:prstGeom prst="flowChartOnlineStorag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9" name="Chevron 158"/>
              <p:cNvSpPr/>
              <p:nvPr/>
            </p:nvSpPr>
            <p:spPr>
              <a:xfrm>
                <a:off x="381000" y="5497605"/>
                <a:ext cx="2209800" cy="674594"/>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157" name="TextBox 156"/>
            <p:cNvSpPr txBox="1"/>
            <p:nvPr/>
          </p:nvSpPr>
          <p:spPr>
            <a:xfrm rot="10800000">
              <a:off x="1646500" y="3135775"/>
              <a:ext cx="307783" cy="369332"/>
            </a:xfrm>
            <a:prstGeom prst="rect">
              <a:avLst/>
            </a:prstGeom>
            <a:noFill/>
          </p:spPr>
          <p:txBody>
            <a:bodyPr wrap="square" rtlCol="0">
              <a:spAutoFit/>
            </a:bodyPr>
            <a:lstStyle/>
            <a:p>
              <a:r>
                <a:rPr lang="en-US" b="1" dirty="0" smtClean="0">
                  <a:solidFill>
                    <a:schemeClr val="bg1"/>
                  </a:solidFill>
                </a:rPr>
                <a:t>T</a:t>
              </a:r>
              <a:endParaRPr lang="en-US" b="1" dirty="0">
                <a:solidFill>
                  <a:schemeClr val="bg1"/>
                </a:solidFill>
              </a:endParaRPr>
            </a:p>
          </p:txBody>
        </p:sp>
      </p:grpSp>
      <p:grpSp>
        <p:nvGrpSpPr>
          <p:cNvPr id="160" name="Group 159"/>
          <p:cNvGrpSpPr/>
          <p:nvPr/>
        </p:nvGrpSpPr>
        <p:grpSpPr>
          <a:xfrm>
            <a:off x="6016300" y="5105400"/>
            <a:ext cx="765500" cy="882310"/>
            <a:chOff x="2133600" y="228600"/>
            <a:chExt cx="2209800" cy="3276599"/>
          </a:xfrm>
        </p:grpSpPr>
        <p:grpSp>
          <p:nvGrpSpPr>
            <p:cNvPr id="161" name="Group 21"/>
            <p:cNvGrpSpPr/>
            <p:nvPr/>
          </p:nvGrpSpPr>
          <p:grpSpPr>
            <a:xfrm>
              <a:off x="2133600" y="228600"/>
              <a:ext cx="2209800" cy="3276599"/>
              <a:chOff x="6172200" y="1295401"/>
              <a:chExt cx="2209800" cy="3276599"/>
            </a:xfrm>
            <a:solidFill>
              <a:srgbClr val="00B050"/>
            </a:solidFill>
          </p:grpSpPr>
          <p:sp>
            <p:nvSpPr>
              <p:cNvPr id="163" name="Chevron 162"/>
              <p:cNvSpPr/>
              <p:nvPr/>
            </p:nvSpPr>
            <p:spPr>
              <a:xfrm rot="16200000">
                <a:off x="5791200" y="2667000"/>
                <a:ext cx="3124200" cy="685800"/>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4" name="Chevron 163"/>
              <p:cNvSpPr/>
              <p:nvPr/>
            </p:nvSpPr>
            <p:spPr>
              <a:xfrm rot="10800000">
                <a:off x="6172200" y="1295401"/>
                <a:ext cx="2209800" cy="674594"/>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162" name="TextBox 161"/>
            <p:cNvSpPr txBox="1"/>
            <p:nvPr/>
          </p:nvSpPr>
          <p:spPr>
            <a:xfrm>
              <a:off x="2831210" y="1181113"/>
              <a:ext cx="888490" cy="1371573"/>
            </a:xfrm>
            <a:prstGeom prst="rect">
              <a:avLst/>
            </a:prstGeom>
            <a:noFill/>
          </p:spPr>
          <p:txBody>
            <a:bodyPr wrap="square" rtlCol="0">
              <a:spAutoFit/>
            </a:bodyPr>
            <a:lstStyle/>
            <a:p>
              <a:r>
                <a:rPr lang="en-US" b="1" dirty="0">
                  <a:solidFill>
                    <a:schemeClr val="bg1"/>
                  </a:solidFill>
                </a:rPr>
                <a:t>G</a:t>
              </a:r>
            </a:p>
          </p:txBody>
        </p:sp>
      </p:grpSp>
      <p:grpSp>
        <p:nvGrpSpPr>
          <p:cNvPr id="165" name="Group 164"/>
          <p:cNvGrpSpPr/>
          <p:nvPr/>
        </p:nvGrpSpPr>
        <p:grpSpPr>
          <a:xfrm>
            <a:off x="5559100" y="5791200"/>
            <a:ext cx="765500" cy="855657"/>
            <a:chOff x="2081317" y="2998553"/>
            <a:chExt cx="765500" cy="855657"/>
          </a:xfrm>
        </p:grpSpPr>
        <p:grpSp>
          <p:nvGrpSpPr>
            <p:cNvPr id="166" name="Group 22"/>
            <p:cNvGrpSpPr/>
            <p:nvPr/>
          </p:nvGrpSpPr>
          <p:grpSpPr>
            <a:xfrm>
              <a:off x="2081317" y="2998553"/>
              <a:ext cx="765500" cy="855657"/>
              <a:chOff x="3962400" y="2907175"/>
              <a:chExt cx="2209800" cy="3177619"/>
            </a:xfrm>
          </p:grpSpPr>
          <p:sp>
            <p:nvSpPr>
              <p:cNvPr id="168" name="Chevron 167"/>
              <p:cNvSpPr/>
              <p:nvPr/>
            </p:nvSpPr>
            <p:spPr>
              <a:xfrm rot="16200000">
                <a:off x="3505200" y="4126375"/>
                <a:ext cx="3124200" cy="685800"/>
              </a:xfrm>
              <a:prstGeom prst="chevron">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9" name="Chevron 168"/>
              <p:cNvSpPr/>
              <p:nvPr/>
            </p:nvSpPr>
            <p:spPr>
              <a:xfrm>
                <a:off x="3962400" y="5410200"/>
                <a:ext cx="2209800" cy="674594"/>
              </a:xfrm>
              <a:prstGeom prst="chevron">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167" name="TextBox 166"/>
            <p:cNvSpPr txBox="1"/>
            <p:nvPr/>
          </p:nvSpPr>
          <p:spPr>
            <a:xfrm rot="10800000">
              <a:off x="2320725" y="3130950"/>
              <a:ext cx="307783" cy="369332"/>
            </a:xfrm>
            <a:prstGeom prst="rect">
              <a:avLst/>
            </a:prstGeom>
            <a:noFill/>
          </p:spPr>
          <p:txBody>
            <a:bodyPr wrap="square" rtlCol="0">
              <a:spAutoFit/>
            </a:bodyPr>
            <a:lstStyle/>
            <a:p>
              <a:r>
                <a:rPr lang="en-US" b="1" dirty="0">
                  <a:solidFill>
                    <a:schemeClr val="bg1"/>
                  </a:solidFill>
                </a:rPr>
                <a:t>C</a:t>
              </a:r>
            </a:p>
          </p:txBody>
        </p:sp>
      </p:grpSp>
      <p:grpSp>
        <p:nvGrpSpPr>
          <p:cNvPr id="170" name="Group 169"/>
          <p:cNvGrpSpPr/>
          <p:nvPr/>
        </p:nvGrpSpPr>
        <p:grpSpPr>
          <a:xfrm rot="10800000">
            <a:off x="6244900" y="5791200"/>
            <a:ext cx="765500" cy="861791"/>
            <a:chOff x="1066800" y="762000"/>
            <a:chExt cx="765500" cy="861791"/>
          </a:xfrm>
        </p:grpSpPr>
        <p:grpSp>
          <p:nvGrpSpPr>
            <p:cNvPr id="171" name="Group 12"/>
            <p:cNvGrpSpPr/>
            <p:nvPr/>
          </p:nvGrpSpPr>
          <p:grpSpPr>
            <a:xfrm rot="10800000">
              <a:off x="1066800" y="762000"/>
              <a:ext cx="765500" cy="861791"/>
              <a:chOff x="4572000" y="1066801"/>
              <a:chExt cx="2209800" cy="3200399"/>
            </a:xfrm>
            <a:solidFill>
              <a:schemeClr val="accent6">
                <a:lumMod val="75000"/>
              </a:schemeClr>
            </a:solidFill>
          </p:grpSpPr>
          <p:sp>
            <p:nvSpPr>
              <p:cNvPr id="173" name="Flowchart: Stored Data 172"/>
              <p:cNvSpPr/>
              <p:nvPr/>
            </p:nvSpPr>
            <p:spPr>
              <a:xfrm rot="16200000">
                <a:off x="4047593" y="2277007"/>
                <a:ext cx="3132044" cy="711631"/>
              </a:xfrm>
              <a:prstGeom prst="flowChartOnlineStorag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Chevron 173"/>
              <p:cNvSpPr/>
              <p:nvPr/>
            </p:nvSpPr>
            <p:spPr>
              <a:xfrm>
                <a:off x="4572000" y="3592606"/>
                <a:ext cx="2209800" cy="674594"/>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172" name="TextBox 171"/>
            <p:cNvSpPr txBox="1"/>
            <p:nvPr/>
          </p:nvSpPr>
          <p:spPr>
            <a:xfrm>
              <a:off x="1295400" y="990600"/>
              <a:ext cx="307783" cy="369332"/>
            </a:xfrm>
            <a:prstGeom prst="rect">
              <a:avLst/>
            </a:prstGeom>
            <a:noFill/>
          </p:spPr>
          <p:txBody>
            <a:bodyPr wrap="square" rtlCol="0">
              <a:spAutoFit/>
            </a:bodyPr>
            <a:lstStyle/>
            <a:p>
              <a:r>
                <a:rPr lang="en-US" b="1" dirty="0" smtClean="0">
                  <a:solidFill>
                    <a:schemeClr val="bg1"/>
                  </a:solidFill>
                </a:rPr>
                <a:t>A</a:t>
              </a:r>
              <a:endParaRPr lang="en-US" b="1" dirty="0">
                <a:solidFill>
                  <a:schemeClr val="bg1"/>
                </a:solidFill>
              </a:endParaRPr>
            </a:p>
          </p:txBody>
        </p:sp>
      </p:grpSp>
      <p:sp>
        <p:nvSpPr>
          <p:cNvPr id="175" name="Oval 174"/>
          <p:cNvSpPr/>
          <p:nvPr/>
        </p:nvSpPr>
        <p:spPr>
          <a:xfrm>
            <a:off x="5715000" y="1219200"/>
            <a:ext cx="2590800" cy="1828800"/>
          </a:xfrm>
          <a:prstGeom prst="ellipse">
            <a:avLst/>
          </a:prstGeom>
          <a:solidFill>
            <a:schemeClr val="accent4">
              <a:lumMod val="60000"/>
              <a:lumOff val="40000"/>
              <a:alpha val="4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DNA POLYMERASE</a:t>
            </a:r>
            <a:endParaRPr lang="en-US" dirty="0"/>
          </a:p>
        </p:txBody>
      </p:sp>
      <p:sp>
        <p:nvSpPr>
          <p:cNvPr id="176" name="TextBox 175"/>
          <p:cNvSpPr txBox="1"/>
          <p:nvPr/>
        </p:nvSpPr>
        <p:spPr>
          <a:xfrm>
            <a:off x="609600" y="0"/>
            <a:ext cx="7772400" cy="1200329"/>
          </a:xfrm>
          <a:prstGeom prst="rect">
            <a:avLst/>
          </a:prstGeom>
          <a:noFill/>
        </p:spPr>
        <p:txBody>
          <a:bodyPr wrap="square" rtlCol="0">
            <a:spAutoFit/>
          </a:bodyPr>
          <a:lstStyle/>
          <a:p>
            <a:r>
              <a:rPr lang="en-US" b="1" dirty="0" smtClean="0"/>
              <a:t>STEP 4:  Copy and paste your two strands onto this slide. Illustrate the DNA polymerase enzyme bonding the extra nucleotides to form 2 identical double-stranded DNA molecules. If you need more nucleotides make more using the copy/paste command.</a:t>
            </a:r>
            <a:endParaRPr lang="en-US"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066800"/>
            <a:ext cx="8991600" cy="3539430"/>
          </a:xfrm>
          <a:prstGeom prst="rect">
            <a:avLst/>
          </a:prstGeom>
          <a:noFill/>
        </p:spPr>
        <p:txBody>
          <a:bodyPr wrap="square" rtlCol="0">
            <a:spAutoFit/>
          </a:bodyPr>
          <a:lstStyle/>
          <a:p>
            <a:pPr algn="ctr"/>
            <a:r>
              <a:rPr lang="en-US" sz="2800" b="1" dirty="0" smtClean="0"/>
              <a:t>Big Picture Questions (answer these in your conclusion box for today):</a:t>
            </a:r>
            <a:r>
              <a:rPr lang="en-US" sz="2800" dirty="0" smtClean="0"/>
              <a:t/>
            </a:r>
            <a:br>
              <a:rPr lang="en-US" sz="2800" dirty="0" smtClean="0"/>
            </a:br>
            <a:r>
              <a:rPr lang="en-US" sz="2800" dirty="0" smtClean="0"/>
              <a:t/>
            </a:r>
            <a:br>
              <a:rPr lang="en-US" sz="2800" dirty="0" smtClean="0"/>
            </a:br>
            <a:r>
              <a:rPr lang="en-US" sz="2800" dirty="0" smtClean="0"/>
              <a:t>1.  Where in the cell life cycle does DNA replication occur? Why does it happen in that stage?</a:t>
            </a:r>
            <a:br>
              <a:rPr lang="en-US" sz="2800" dirty="0" smtClean="0"/>
            </a:br>
            <a:r>
              <a:rPr lang="en-US" sz="2800" dirty="0" smtClean="0"/>
              <a:t/>
            </a:r>
            <a:br>
              <a:rPr lang="en-US" sz="2800" dirty="0" smtClean="0"/>
            </a:br>
            <a:r>
              <a:rPr lang="en-US" sz="2800" dirty="0" smtClean="0"/>
              <a:t>2.  What would happen if our DNA was unable to replicate itself to make identical copies?</a:t>
            </a:r>
            <a:endParaRPr lang="en-US"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1219200"/>
            <a:ext cx="8763000" cy="3570208"/>
          </a:xfrm>
          <a:prstGeom prst="rect">
            <a:avLst/>
          </a:prstGeom>
          <a:noFill/>
        </p:spPr>
        <p:txBody>
          <a:bodyPr wrap="square" rtlCol="0">
            <a:spAutoFit/>
          </a:bodyPr>
          <a:lstStyle/>
          <a:p>
            <a:pPr algn="ctr"/>
            <a:r>
              <a:rPr lang="en-US" sz="2800" dirty="0" smtClean="0"/>
              <a:t>Homework:</a:t>
            </a:r>
            <a:r>
              <a:rPr lang="en-US" dirty="0" smtClean="0"/>
              <a:t/>
            </a:r>
            <a:br>
              <a:rPr lang="en-US" dirty="0" smtClean="0"/>
            </a:br>
            <a:r>
              <a:rPr lang="en-US" dirty="0" smtClean="0"/>
              <a:t/>
            </a:r>
            <a:br>
              <a:rPr lang="en-US" dirty="0" smtClean="0"/>
            </a:br>
            <a:r>
              <a:rPr lang="en-US" b="1" dirty="0" smtClean="0"/>
              <a:t>Go to the following site:</a:t>
            </a:r>
            <a:br>
              <a:rPr lang="en-US" b="1" dirty="0" smtClean="0"/>
            </a:br>
            <a:r>
              <a:rPr lang="en-US" dirty="0" smtClean="0"/>
              <a:t/>
            </a:r>
            <a:br>
              <a:rPr lang="en-US" dirty="0" smtClean="0"/>
            </a:br>
            <a:r>
              <a:rPr lang="en-US" u="sng" dirty="0" smtClean="0">
                <a:hlinkClick r:id="rId2"/>
              </a:rPr>
              <a:t>http://learn.genetics.utah.edu/content/labs/extraction/howto/</a:t>
            </a:r>
            <a:r>
              <a:rPr lang="en-US" u="sng" dirty="0" smtClean="0"/>
              <a:t/>
            </a:r>
            <a:br>
              <a:rPr lang="en-US" u="sng" dirty="0" smtClean="0"/>
            </a:br>
            <a:r>
              <a:rPr lang="en-US" dirty="0" smtClean="0"/>
              <a:t/>
            </a:r>
            <a:br>
              <a:rPr lang="en-US" dirty="0" smtClean="0"/>
            </a:br>
            <a:r>
              <a:rPr lang="en-US" dirty="0" smtClean="0"/>
              <a:t>Read the procedure for how to extract DNA from any living thing.  Click on the links to answer the following questions:</a:t>
            </a:r>
            <a:br>
              <a:rPr lang="en-US" dirty="0" smtClean="0"/>
            </a:br>
            <a:r>
              <a:rPr lang="en-US" dirty="0" smtClean="0"/>
              <a:t/>
            </a:r>
            <a:br>
              <a:rPr lang="en-US" dirty="0" smtClean="0"/>
            </a:br>
            <a:r>
              <a:rPr lang="en-US" dirty="0" smtClean="0"/>
              <a:t>1.  Why do you add detergent during a DNA extraction?</a:t>
            </a:r>
            <a:br>
              <a:rPr lang="en-US" dirty="0" smtClean="0"/>
            </a:br>
            <a:r>
              <a:rPr lang="en-US" dirty="0" smtClean="0"/>
              <a:t>2.  Why do you add enzymes during a DNA extraction?</a:t>
            </a:r>
            <a:br>
              <a:rPr lang="en-US" dirty="0" smtClean="0"/>
            </a:br>
            <a:r>
              <a:rPr lang="en-US" dirty="0" smtClean="0"/>
              <a:t>3.  Why do you add alcohol to a DNA extraction?</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113</TotalTime>
  <Words>312</Words>
  <Application>Microsoft Office PowerPoint</Application>
  <PresentationFormat>On-screen Show (4:3)</PresentationFormat>
  <Paragraphs>99</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DNA REPLICATION ACTIVITY</vt:lpstr>
      <vt:lpstr>Slide 2</vt:lpstr>
      <vt:lpstr>Slide 3</vt:lpstr>
      <vt:lpstr>Slide 4</vt:lpstr>
      <vt:lpstr>Slide 5</vt:lpstr>
      <vt:lpstr>Slide 6</vt:lpstr>
      <vt:lpstr>Slide 7</vt:lpstr>
    </vt:vector>
  </TitlesOfParts>
  <Company>WCBOE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XPADMIN</dc:creator>
  <cp:lastModifiedBy>XPADMIN</cp:lastModifiedBy>
  <cp:revision>20</cp:revision>
  <dcterms:created xsi:type="dcterms:W3CDTF">2011-02-12T15:10:02Z</dcterms:created>
  <dcterms:modified xsi:type="dcterms:W3CDTF">2011-02-13T12:41:03Z</dcterms:modified>
</cp:coreProperties>
</file>