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7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2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0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3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1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2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4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6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3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7DF0C-FA0A-4622-8F22-DB13FDE9FE24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CDA03-B606-4CE5-85E5-32629CB3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4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76200"/>
            <a:ext cx="46482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zooka" pitchFamily="2" charset="0"/>
              </a:rPr>
              <a:t>Name of Volcano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867400" y="76200"/>
            <a:ext cx="3200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Student Name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146" y="1828800"/>
            <a:ext cx="4473054" cy="3429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Picture of volcano:</a:t>
            </a:r>
          </a:p>
          <a:p>
            <a:pPr algn="ctr"/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  <a:p>
            <a:pPr algn="ctr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  <a:p>
            <a:pPr algn="ctr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  <a:p>
            <a:pPr algn="ctr"/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  <a:p>
            <a:pPr algn="ctr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  <a:p>
            <a:pPr algn="ctr"/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  <a:p>
            <a:pPr algn="ctr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  <a:p>
            <a:pPr algn="ctr"/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  <a:p>
            <a:pPr algn="ctr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  <a:p>
            <a:pPr algn="ctr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Bazooka" pitchFamily="2" charset="0"/>
            </a:endParaRPr>
          </a:p>
        </p:txBody>
      </p:sp>
      <p:pic>
        <p:nvPicPr>
          <p:cNvPr id="1028" name="Picture 4" descr="http://inapcache.boston.com/universal/site_graphics/blogs/bigpicture/eyja_04_15/e18_55b808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4165484" cy="2705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781266" y="838200"/>
            <a:ext cx="4057934" cy="1371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Location of Volcano:</a:t>
            </a: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City, State, Country</a:t>
            </a:r>
            <a:endParaRPr lang="en-US" sz="2000" b="1" dirty="0" smtClean="0">
              <a:solidFill>
                <a:schemeClr val="tx1"/>
              </a:solidFill>
              <a:latin typeface="Bazooka" pitchFamily="2" charset="0"/>
            </a:endParaRPr>
          </a:p>
          <a:p>
            <a:pPr algn="ctr"/>
            <a:endParaRPr lang="en-US" sz="2000" b="1" dirty="0">
              <a:solidFill>
                <a:schemeClr val="tx1"/>
              </a:solidFill>
              <a:latin typeface="Bazooka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81266" y="2286000"/>
            <a:ext cx="4057934" cy="3886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 Interesting Facts: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-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-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-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-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2000" y="762000"/>
            <a:ext cx="3200400" cy="685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Type of </a:t>
            </a:r>
            <a:r>
              <a:rPr lang="en-US" b="1" dirty="0">
                <a:solidFill>
                  <a:schemeClr val="tx1"/>
                </a:solidFill>
              </a:rPr>
              <a:t>volcano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152400" y="5335137"/>
            <a:ext cx="4572000" cy="137046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Volcano Elevation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0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32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Wicomico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WCBOE</dc:creator>
  <cp:lastModifiedBy>WCBOE</cp:lastModifiedBy>
  <cp:revision>3</cp:revision>
  <dcterms:created xsi:type="dcterms:W3CDTF">2011-09-21T14:21:42Z</dcterms:created>
  <dcterms:modified xsi:type="dcterms:W3CDTF">2011-09-21T16:54:51Z</dcterms:modified>
</cp:coreProperties>
</file>