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57" r:id="rId4"/>
    <p:sldId id="259" r:id="rId5"/>
    <p:sldId id="258"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0944E-D739-455C-823C-E3832DF59816}" type="datetimeFigureOut">
              <a:rPr lang="en-US" smtClean="0"/>
              <a:pPr/>
              <a:t>12/13/2010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F2B50-6835-47D5-BB90-B0ABE67CE5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travel to our space</a:t>
            </a:r>
            <a:r>
              <a:rPr lang="en-US" baseline="0" dirty="0" smtClean="0"/>
              <a:t> biome in our state of the art spaceship which is run by a high-tech control room.  Oxygen for the ship will be provided by the enormous tank seen at the bottom left.  We will wear space suits to protect us from the dangers of space and to provide us with oxygen.  We will also need space packs seen at the top left to carry our extra gear.</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your </a:t>
            </a:r>
            <a:r>
              <a:rPr lang="en-US" baseline="0" dirty="0" smtClean="0"/>
              <a:t>3 </a:t>
            </a:r>
            <a:r>
              <a:rPr lang="en-US" baseline="0" dirty="0" smtClean="0"/>
              <a:t>sentence script here.</a:t>
            </a:r>
            <a:endParaRPr lang="en-US" dirty="0"/>
          </a:p>
        </p:txBody>
      </p:sp>
      <p:sp>
        <p:nvSpPr>
          <p:cNvPr id="4" name="Slide Number Placeholder 3"/>
          <p:cNvSpPr>
            <a:spLocks noGrp="1"/>
          </p:cNvSpPr>
          <p:nvPr>
            <p:ph type="sldNum" sz="quarter" idx="10"/>
          </p:nvPr>
        </p:nvSpPr>
        <p:spPr/>
        <p:txBody>
          <a:bodyPr/>
          <a:lstStyle/>
          <a:p>
            <a:fld id="{614F2B50-6835-47D5-BB90-B0ABE67CE51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69200-F87B-40EF-8018-55A7349A8AED}" type="datetimeFigureOut">
              <a:rPr lang="en-US" smtClean="0"/>
              <a:pPr/>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1CA58-6415-4278-A815-190BD1D074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69200-F87B-40EF-8018-55A7349A8AED}" type="datetimeFigureOut">
              <a:rPr lang="en-US" smtClean="0"/>
              <a:pPr/>
              <a:t>12/13/2010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1CA58-6415-4278-A815-190BD1D074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1.jpeg"/><Relationship Id="rId7" Type="http://schemas.openxmlformats.org/officeDocument/2006/relationships/hyperlink" Target="http://arcticboy.arcticboy.com/view2.php?q=Pictures%20Of%20Space%20Equipment&amp;url=http://www.silcom.com/~pordecon/confined_space_equipment_010.gi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BIOME SAFARI: Enter your biome here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By:  Enter your </a:t>
            </a:r>
            <a:r>
              <a:rPr lang="en-US" dirty="0" smtClean="0"/>
              <a:t>name(s) </a:t>
            </a:r>
            <a:r>
              <a:rPr lang="en-US" dirty="0" smtClean="0"/>
              <a:t>here</a:t>
            </a:r>
            <a:endParaRPr lang="en-US" dirty="0"/>
          </a:p>
          <a:p>
            <a:endParaRPr lang="en-US" dirty="0" smtClean="0"/>
          </a:p>
          <a:p>
            <a:r>
              <a:rPr lang="en-US" dirty="0" smtClean="0"/>
              <a:t>Feel free to change any fonts, background colors, etc. to your liking.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Use this space to briefly conclude your journey or add any additional images/information that didn’t fit with the other slides.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mm04.nasaimages.org/MediaManager/srvr?mediafile=/Size4/nasaNAS-9-NA/62286/7777894.jpg&amp;userid=1&amp;username=admin&amp;resolution=4&amp;servertype=JVA&amp;cid=9&amp;iid=nasaNAS&amp;vcid=NA&amp;usergroup=Marshall_-_nasa-9-Admin&amp;profileid=41"/>
          <p:cNvPicPr>
            <a:picLocks noChangeAspect="1" noChangeArrowheads="1"/>
          </p:cNvPicPr>
          <p:nvPr/>
        </p:nvPicPr>
        <p:blipFill>
          <a:blip r:embed="rId3" cstate="print"/>
          <a:srcRect/>
          <a:stretch>
            <a:fillRect/>
          </a:stretch>
        </p:blipFill>
        <p:spPr bwMode="auto">
          <a:xfrm>
            <a:off x="0" y="5257800"/>
            <a:ext cx="2273300" cy="1784276"/>
          </a:xfrm>
          <a:prstGeom prst="rect">
            <a:avLst/>
          </a:prstGeom>
          <a:noFill/>
        </p:spPr>
      </p:pic>
      <p:pic>
        <p:nvPicPr>
          <p:cNvPr id="1032" name="Picture 8" descr="http://www.lysator.liu.se/~zap/rtk/spaceshi.jpg"/>
          <p:cNvPicPr>
            <a:picLocks noChangeAspect="1" noChangeArrowheads="1"/>
          </p:cNvPicPr>
          <p:nvPr/>
        </p:nvPicPr>
        <p:blipFill>
          <a:blip r:embed="rId4" cstate="print"/>
          <a:srcRect/>
          <a:stretch>
            <a:fillRect/>
          </a:stretch>
        </p:blipFill>
        <p:spPr bwMode="auto">
          <a:xfrm>
            <a:off x="2971800" y="1447800"/>
            <a:ext cx="6096000" cy="2857500"/>
          </a:xfrm>
          <a:prstGeom prst="rect">
            <a:avLst/>
          </a:prstGeom>
          <a:noFill/>
        </p:spPr>
      </p:pic>
      <p:sp>
        <p:nvSpPr>
          <p:cNvPr id="2" name="Title 1"/>
          <p:cNvSpPr>
            <a:spLocks noGrp="1"/>
          </p:cNvSpPr>
          <p:nvPr>
            <p:ph type="title"/>
          </p:nvPr>
        </p:nvSpPr>
        <p:spPr/>
        <p:txBody>
          <a:bodyPr>
            <a:noAutofit/>
          </a:bodyPr>
          <a:lstStyle/>
          <a:p>
            <a:r>
              <a:rPr lang="en-US" sz="2000" b="1" dirty="0" smtClean="0"/>
              <a:t>Example Slide: Proper </a:t>
            </a:r>
            <a:r>
              <a:rPr lang="en-US" sz="2000" b="1" dirty="0" smtClean="0"/>
              <a:t>Equipment </a:t>
            </a:r>
            <a:r>
              <a:rPr lang="en-US" sz="2000" b="1" dirty="0" smtClean="0"/>
              <a:t>and </a:t>
            </a:r>
            <a:r>
              <a:rPr lang="en-US" sz="2000" b="1" dirty="0" smtClean="0"/>
              <a:t>Dress</a:t>
            </a:r>
            <a:r>
              <a:rPr lang="en-US" sz="2000" b="1" dirty="0" smtClean="0"/>
              <a:t>.</a:t>
            </a:r>
            <a:r>
              <a:rPr lang="en-US" sz="2000" dirty="0" smtClean="0"/>
              <a:t/>
            </a:r>
            <a:br>
              <a:rPr lang="en-US" sz="2000" dirty="0" smtClean="0"/>
            </a:br>
            <a:r>
              <a:rPr lang="en-US" sz="2000" dirty="0" smtClean="0"/>
              <a:t>Delete this slide </a:t>
            </a:r>
            <a:r>
              <a:rPr lang="en-US" sz="2000" dirty="0" smtClean="0"/>
              <a:t>before presenting.</a:t>
            </a:r>
            <a:br>
              <a:rPr lang="en-US" sz="2000" dirty="0" smtClean="0"/>
            </a:br>
            <a:r>
              <a:rPr lang="en-US" sz="2000" dirty="0" smtClean="0"/>
              <a:t>Each slide should have at least 3 images and at least 3 sentences of script in the notes section below.</a:t>
            </a:r>
            <a:endParaRPr lang="en-US" sz="2000" dirty="0"/>
          </a:p>
        </p:txBody>
      </p:sp>
      <p:pic>
        <p:nvPicPr>
          <p:cNvPr id="1026" name="Picture 2" descr="http://www.sciencecontrol.com/wp-content/uploads/2010/12/space-Travel.jpg"/>
          <p:cNvPicPr>
            <a:picLocks noChangeAspect="1" noChangeArrowheads="1"/>
          </p:cNvPicPr>
          <p:nvPr/>
        </p:nvPicPr>
        <p:blipFill>
          <a:blip r:embed="rId5" cstate="print"/>
          <a:srcRect/>
          <a:stretch>
            <a:fillRect/>
          </a:stretch>
        </p:blipFill>
        <p:spPr bwMode="auto">
          <a:xfrm>
            <a:off x="4791075" y="3914775"/>
            <a:ext cx="4352925" cy="2943225"/>
          </a:xfrm>
          <a:prstGeom prst="rect">
            <a:avLst/>
          </a:prstGeom>
          <a:noFill/>
        </p:spPr>
      </p:pic>
      <p:sp>
        <p:nvSpPr>
          <p:cNvPr id="8" name="TextBox 7"/>
          <p:cNvSpPr txBox="1"/>
          <p:nvPr/>
        </p:nvSpPr>
        <p:spPr>
          <a:xfrm>
            <a:off x="5257800" y="4191000"/>
            <a:ext cx="1136850" cy="369332"/>
          </a:xfrm>
          <a:prstGeom prst="rect">
            <a:avLst/>
          </a:prstGeom>
          <a:noFill/>
        </p:spPr>
        <p:txBody>
          <a:bodyPr wrap="none" rtlCol="0">
            <a:spAutoFit/>
          </a:bodyPr>
          <a:lstStyle/>
          <a:p>
            <a:r>
              <a:rPr lang="en-US" b="1" dirty="0" smtClean="0"/>
              <a:t>Spaceship</a:t>
            </a:r>
            <a:endParaRPr lang="en-US" b="1" dirty="0"/>
          </a:p>
        </p:txBody>
      </p:sp>
      <p:pic>
        <p:nvPicPr>
          <p:cNvPr id="1028" name="Picture 4" descr="http://www.daviddarling.info/images/Apollo_spacesuit.jpg"/>
          <p:cNvPicPr>
            <a:picLocks noChangeAspect="1" noChangeArrowheads="1"/>
          </p:cNvPicPr>
          <p:nvPr/>
        </p:nvPicPr>
        <p:blipFill>
          <a:blip r:embed="rId6" cstate="print"/>
          <a:srcRect/>
          <a:stretch>
            <a:fillRect/>
          </a:stretch>
        </p:blipFill>
        <p:spPr bwMode="auto">
          <a:xfrm>
            <a:off x="1881389" y="4191000"/>
            <a:ext cx="2919211" cy="2590800"/>
          </a:xfrm>
          <a:prstGeom prst="rect">
            <a:avLst/>
          </a:prstGeom>
          <a:noFill/>
        </p:spPr>
      </p:pic>
      <p:pic>
        <p:nvPicPr>
          <p:cNvPr id="1030" name="Picture 6" descr="http://www.silcom.com/~pordecon/confined_space_equipment_010.gif">
            <a:hlinkClick r:id="rId7"/>
          </p:cNvPr>
          <p:cNvPicPr>
            <a:picLocks noChangeAspect="1" noChangeArrowheads="1"/>
          </p:cNvPicPr>
          <p:nvPr/>
        </p:nvPicPr>
        <p:blipFill>
          <a:blip r:embed="rId8" cstate="print"/>
          <a:srcRect/>
          <a:stretch>
            <a:fillRect/>
          </a:stretch>
        </p:blipFill>
        <p:spPr bwMode="auto">
          <a:xfrm>
            <a:off x="0" y="1524000"/>
            <a:ext cx="2857500" cy="3810000"/>
          </a:xfrm>
          <a:prstGeom prst="rect">
            <a:avLst/>
          </a:prstGeom>
          <a:noFill/>
        </p:spPr>
      </p:pic>
      <p:sp>
        <p:nvSpPr>
          <p:cNvPr id="10" name="TextBox 9"/>
          <p:cNvSpPr txBox="1"/>
          <p:nvPr/>
        </p:nvSpPr>
        <p:spPr>
          <a:xfrm>
            <a:off x="76200" y="4953000"/>
            <a:ext cx="1295400" cy="381000"/>
          </a:xfrm>
          <a:prstGeom prst="rect">
            <a:avLst/>
          </a:prstGeom>
          <a:noFill/>
        </p:spPr>
        <p:txBody>
          <a:bodyPr wrap="square" rtlCol="0">
            <a:spAutoFit/>
          </a:bodyPr>
          <a:lstStyle/>
          <a:p>
            <a:r>
              <a:rPr lang="en-US" b="1" dirty="0" smtClean="0"/>
              <a:t>Space pack</a:t>
            </a:r>
            <a:endParaRPr lang="en-US" b="1" dirty="0"/>
          </a:p>
        </p:txBody>
      </p:sp>
      <p:sp>
        <p:nvSpPr>
          <p:cNvPr id="11" name="TextBox 10"/>
          <p:cNvSpPr txBox="1"/>
          <p:nvPr/>
        </p:nvSpPr>
        <p:spPr>
          <a:xfrm>
            <a:off x="1981200" y="5955268"/>
            <a:ext cx="1295400" cy="369332"/>
          </a:xfrm>
          <a:prstGeom prst="rect">
            <a:avLst/>
          </a:prstGeom>
          <a:noFill/>
        </p:spPr>
        <p:txBody>
          <a:bodyPr wrap="square" rtlCol="0">
            <a:spAutoFit/>
          </a:bodyPr>
          <a:lstStyle/>
          <a:p>
            <a:r>
              <a:rPr lang="en-US" b="1" dirty="0" smtClean="0"/>
              <a:t>Space suit</a:t>
            </a:r>
            <a:endParaRPr lang="en-US" b="1" dirty="0"/>
          </a:p>
        </p:txBody>
      </p:sp>
      <p:sp>
        <p:nvSpPr>
          <p:cNvPr id="12" name="TextBox 11"/>
          <p:cNvSpPr txBox="1"/>
          <p:nvPr/>
        </p:nvSpPr>
        <p:spPr>
          <a:xfrm>
            <a:off x="3352800" y="3581400"/>
            <a:ext cx="1600200" cy="369332"/>
          </a:xfrm>
          <a:prstGeom prst="rect">
            <a:avLst/>
          </a:prstGeom>
          <a:noFill/>
        </p:spPr>
        <p:txBody>
          <a:bodyPr wrap="square" rtlCol="0">
            <a:spAutoFit/>
          </a:bodyPr>
          <a:lstStyle/>
          <a:p>
            <a:r>
              <a:rPr lang="en-US" b="1" dirty="0" smtClean="0"/>
              <a:t>Control Room</a:t>
            </a:r>
            <a:endParaRPr lang="en-US" b="1" dirty="0"/>
          </a:p>
        </p:txBody>
      </p:sp>
      <p:sp>
        <p:nvSpPr>
          <p:cNvPr id="14" name="TextBox 13"/>
          <p:cNvSpPr txBox="1"/>
          <p:nvPr/>
        </p:nvSpPr>
        <p:spPr>
          <a:xfrm>
            <a:off x="0" y="5410200"/>
            <a:ext cx="1828800" cy="646331"/>
          </a:xfrm>
          <a:prstGeom prst="rect">
            <a:avLst/>
          </a:prstGeom>
          <a:noFill/>
        </p:spPr>
        <p:txBody>
          <a:bodyPr wrap="square" rtlCol="0">
            <a:spAutoFit/>
          </a:bodyPr>
          <a:lstStyle/>
          <a:p>
            <a:r>
              <a:rPr lang="en-US" b="1" dirty="0" smtClean="0"/>
              <a:t>Oxygen tank for ship</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a:t>
            </a:r>
            <a:endParaRPr lang="en-US" dirty="0"/>
          </a:p>
        </p:txBody>
      </p:sp>
      <p:sp>
        <p:nvSpPr>
          <p:cNvPr id="3" name="Content Placeholder 2"/>
          <p:cNvSpPr>
            <a:spLocks noGrp="1"/>
          </p:cNvSpPr>
          <p:nvPr>
            <p:ph idx="1"/>
          </p:nvPr>
        </p:nvSpPr>
        <p:spPr/>
        <p:txBody>
          <a:bodyPr/>
          <a:lstStyle/>
          <a:p>
            <a:r>
              <a:rPr lang="en-US" dirty="0" smtClean="0"/>
              <a:t>You should fill this space with </a:t>
            </a:r>
            <a:r>
              <a:rPr lang="en-US" b="1" dirty="0" smtClean="0"/>
              <a:t>images</a:t>
            </a:r>
            <a:r>
              <a:rPr lang="en-US" dirty="0" smtClean="0"/>
              <a:t> that show where your biome is located in comparison to the equator.</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Characteristics</a:t>
            </a:r>
            <a:endParaRPr lang="en-US" dirty="0"/>
          </a:p>
        </p:txBody>
      </p:sp>
      <p:sp>
        <p:nvSpPr>
          <p:cNvPr id="3" name="Content Placeholder 2"/>
          <p:cNvSpPr>
            <a:spLocks noGrp="1"/>
          </p:cNvSpPr>
          <p:nvPr>
            <p:ph idx="1"/>
          </p:nvPr>
        </p:nvSpPr>
        <p:spPr/>
        <p:txBody>
          <a:bodyPr/>
          <a:lstStyle/>
          <a:p>
            <a:r>
              <a:rPr lang="en-US" dirty="0" smtClean="0"/>
              <a:t>Fill this space with </a:t>
            </a:r>
            <a:r>
              <a:rPr lang="en-US" b="1" dirty="0" smtClean="0"/>
              <a:t>images</a:t>
            </a:r>
            <a:r>
              <a:rPr lang="en-US" dirty="0" smtClean="0"/>
              <a:t> of the physical characteristics of your biome </a:t>
            </a:r>
            <a:r>
              <a:rPr lang="en-US" dirty="0" smtClean="0"/>
              <a:t>like climate and</a:t>
            </a:r>
            <a:r>
              <a:rPr lang="en-US" dirty="0" smtClean="0"/>
              <a:t> land features (mountains, streams, hills,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Equipment and Dress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Fill this space with </a:t>
            </a:r>
            <a:r>
              <a:rPr lang="en-US" b="1" dirty="0" smtClean="0"/>
              <a:t>images</a:t>
            </a:r>
            <a:r>
              <a:rPr lang="en-US" dirty="0" smtClean="0"/>
              <a:t> of equipment you will need, proper gear and clothing, and your vehicle of choice for the safari.  </a:t>
            </a:r>
          </a:p>
          <a:p>
            <a:endParaRPr lang="en-US" dirty="0"/>
          </a:p>
          <a:p>
            <a:r>
              <a:rPr lang="en-US" dirty="0" smtClean="0"/>
              <a:t>Keep in mind that the vehicle selection should reflect the physical characteristics of the biome!  </a:t>
            </a:r>
            <a:r>
              <a:rPr lang="en-US" dirty="0" smtClean="0"/>
              <a:t>You can be creative </a:t>
            </a:r>
            <a:r>
              <a:rPr lang="en-US" dirty="0" smtClean="0"/>
              <a:t>here! Pick any appropriate form of transportation! A plane, train, moped, hover craft, submarine, or walk on foot.  But make sure it is appropriate for your biome!</a:t>
            </a:r>
          </a:p>
          <a:p>
            <a:pPr>
              <a:buNone/>
            </a:pPr>
            <a:r>
              <a:rPr lang="en-US" dirty="0" smtClean="0"/>
              <a:t> </a:t>
            </a:r>
            <a:r>
              <a:rPr lang="en-US" dirty="0" smtClean="0"/>
              <a:t>(You </a:t>
            </a:r>
            <a:r>
              <a:rPr lang="en-US" dirty="0" smtClean="0"/>
              <a:t>wouldn’t take a helicopter across the rainforest because the tree canopy would block your views…just like you wouldn’t take a Kia through the tundra).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Life and Adaptations</a:t>
            </a:r>
            <a:endParaRPr lang="en-US" dirty="0"/>
          </a:p>
        </p:txBody>
      </p:sp>
      <p:sp>
        <p:nvSpPr>
          <p:cNvPr id="3" name="Content Placeholder 2"/>
          <p:cNvSpPr>
            <a:spLocks noGrp="1"/>
          </p:cNvSpPr>
          <p:nvPr>
            <p:ph idx="1"/>
          </p:nvPr>
        </p:nvSpPr>
        <p:spPr/>
        <p:txBody>
          <a:bodyPr/>
          <a:lstStyle/>
          <a:p>
            <a:r>
              <a:rPr lang="en-US" dirty="0" smtClean="0"/>
              <a:t>Fill this space with </a:t>
            </a:r>
            <a:r>
              <a:rPr lang="en-US" b="1" dirty="0" smtClean="0"/>
              <a:t>images</a:t>
            </a:r>
            <a:r>
              <a:rPr lang="en-US" dirty="0" smtClean="0"/>
              <a:t> of </a:t>
            </a:r>
            <a:r>
              <a:rPr lang="en-US" dirty="0" smtClean="0"/>
              <a:t>at least 3 types of plant </a:t>
            </a:r>
            <a:r>
              <a:rPr lang="en-US" dirty="0" smtClean="0"/>
              <a:t>life that you’ve found on your safari.  Include their specific </a:t>
            </a:r>
            <a:r>
              <a:rPr lang="en-US" i="1" dirty="0" smtClean="0"/>
              <a:t>adaptations</a:t>
            </a:r>
            <a:r>
              <a:rPr lang="en-US" dirty="0" smtClean="0"/>
              <a:t> that help them be successful in your biome.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Life and Adaptations</a:t>
            </a:r>
            <a:endParaRPr lang="en-US" dirty="0"/>
          </a:p>
        </p:txBody>
      </p:sp>
      <p:sp>
        <p:nvSpPr>
          <p:cNvPr id="3" name="Content Placeholder 2"/>
          <p:cNvSpPr>
            <a:spLocks noGrp="1"/>
          </p:cNvSpPr>
          <p:nvPr>
            <p:ph idx="1"/>
          </p:nvPr>
        </p:nvSpPr>
        <p:spPr/>
        <p:txBody>
          <a:bodyPr/>
          <a:lstStyle/>
          <a:p>
            <a:r>
              <a:rPr lang="en-US" dirty="0" smtClean="0"/>
              <a:t>Fill this space with </a:t>
            </a:r>
            <a:r>
              <a:rPr lang="en-US" b="1" dirty="0" smtClean="0"/>
              <a:t>images</a:t>
            </a:r>
            <a:r>
              <a:rPr lang="en-US" dirty="0" smtClean="0"/>
              <a:t> </a:t>
            </a:r>
            <a:r>
              <a:rPr lang="en-US" dirty="0" smtClean="0"/>
              <a:t>of at least 3 types </a:t>
            </a:r>
            <a:r>
              <a:rPr lang="en-US" dirty="0" smtClean="0"/>
              <a:t>animal life that you’ve found on your safari.  Include their specific </a:t>
            </a:r>
            <a:r>
              <a:rPr lang="en-US" i="1" dirty="0" smtClean="0"/>
              <a:t>adaptations</a:t>
            </a:r>
            <a:r>
              <a:rPr lang="en-US" dirty="0" smtClean="0"/>
              <a:t> that help them be successful in your biome.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Resources</a:t>
            </a:r>
            <a:endParaRPr lang="en-US" dirty="0"/>
          </a:p>
        </p:txBody>
      </p:sp>
      <p:sp>
        <p:nvSpPr>
          <p:cNvPr id="3" name="Content Placeholder 2"/>
          <p:cNvSpPr>
            <a:spLocks noGrp="1"/>
          </p:cNvSpPr>
          <p:nvPr>
            <p:ph idx="1"/>
          </p:nvPr>
        </p:nvSpPr>
        <p:spPr/>
        <p:txBody>
          <a:bodyPr/>
          <a:lstStyle/>
          <a:p>
            <a:r>
              <a:rPr lang="en-US" dirty="0" smtClean="0"/>
              <a:t>Fill this space with </a:t>
            </a:r>
            <a:r>
              <a:rPr lang="en-US" b="1" dirty="0" smtClean="0"/>
              <a:t>images</a:t>
            </a:r>
            <a:r>
              <a:rPr lang="en-US" dirty="0" smtClean="0"/>
              <a:t> of </a:t>
            </a:r>
            <a:r>
              <a:rPr lang="en-US" dirty="0" smtClean="0"/>
              <a:t>at least 3 types of natural </a:t>
            </a:r>
            <a:r>
              <a:rPr lang="en-US" dirty="0" smtClean="0"/>
              <a:t>resources you have discovered on your safari</a:t>
            </a:r>
            <a:r>
              <a:rPr lang="en-US" dirty="0" smtClean="0"/>
              <a:t>.  Include how these resources can benefit humans.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Impacts</a:t>
            </a:r>
            <a:endParaRPr lang="en-US" dirty="0"/>
          </a:p>
        </p:txBody>
      </p:sp>
      <p:sp>
        <p:nvSpPr>
          <p:cNvPr id="3" name="Content Placeholder 2"/>
          <p:cNvSpPr>
            <a:spLocks noGrp="1"/>
          </p:cNvSpPr>
          <p:nvPr>
            <p:ph idx="1"/>
          </p:nvPr>
        </p:nvSpPr>
        <p:spPr/>
        <p:txBody>
          <a:bodyPr/>
          <a:lstStyle/>
          <a:p>
            <a:r>
              <a:rPr lang="en-US" dirty="0" smtClean="0"/>
              <a:t>Fill this space with </a:t>
            </a:r>
            <a:r>
              <a:rPr lang="en-US" b="1" dirty="0" smtClean="0"/>
              <a:t>images</a:t>
            </a:r>
            <a:r>
              <a:rPr lang="en-US" dirty="0" smtClean="0"/>
              <a:t> of evidence of human impacts that you have found on your safari.</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498</Words>
  <Application>Microsoft Office PowerPoint</Application>
  <PresentationFormat>On-screen Show (4:3)</PresentationFormat>
  <Paragraphs>47</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BIOME SAFARI: Enter your biome here</vt:lpstr>
      <vt:lpstr>Example Slide: Proper Equipment and Dress. Delete this slide before presenting. Each slide should have at least 3 images and at least 3 sentences of script in the notes section below.</vt:lpstr>
      <vt:lpstr>Location</vt:lpstr>
      <vt:lpstr>Physical Characteristics</vt:lpstr>
      <vt:lpstr>Proper Equipment and Dress</vt:lpstr>
      <vt:lpstr>Plant Life and Adaptations</vt:lpstr>
      <vt:lpstr>Animal Life and Adaptations</vt:lpstr>
      <vt:lpstr>Natural Resources</vt:lpstr>
      <vt:lpstr>Human Impacts</vt:lpstr>
      <vt:lpstr>Conclusion</vt:lpstr>
    </vt:vector>
  </TitlesOfParts>
  <Company>WCBOE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 SAFARI: Enter your biome here</dc:title>
  <dc:creator>XPADMIN</dc:creator>
  <cp:lastModifiedBy>XPADMIN</cp:lastModifiedBy>
  <cp:revision>19</cp:revision>
  <dcterms:created xsi:type="dcterms:W3CDTF">2010-12-13T14:56:22Z</dcterms:created>
  <dcterms:modified xsi:type="dcterms:W3CDTF">2010-12-13T21:47:39Z</dcterms:modified>
</cp:coreProperties>
</file>